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3"/>
  </p:notesMasterIdLst>
  <p:sldIdLst>
    <p:sldId id="259" r:id="rId2"/>
  </p:sldIdLst>
  <p:sldSz cx="7775575" cy="10907713"/>
  <p:notesSz cx="6807200" cy="9939338"/>
  <p:defaultTextStyle>
    <a:defPPr>
      <a:defRPr lang="ja-JP"/>
    </a:defPPr>
    <a:lvl1pPr algn="l" defTabSz="1017588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508000" indent="-50800" algn="l" defTabSz="1017588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1017588" indent="-103188" algn="l" defTabSz="1017588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527175" indent="-155575" algn="l" defTabSz="1017588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2036763" indent="-207963" algn="l" defTabSz="1017588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0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0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0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0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FFFFCC"/>
    <a:srgbClr val="FF9900"/>
    <a:srgbClr val="0099CC"/>
    <a:srgbClr val="E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3120" y="78"/>
      </p:cViewPr>
      <p:guideLst>
        <p:guide orient="horz" pos="343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09F287C1-0741-4756-8AF1-1708A05CA44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570" tIns="45785" rIns="91570" bIns="45785" rtlCol="0"/>
          <a:lstStyle>
            <a:lvl1pPr algn="l" defTabSz="1009225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0245589-8FDD-46FE-93E3-F84A27F4D9DD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570" tIns="45785" rIns="91570" bIns="45785" rtlCol="0"/>
          <a:lstStyle>
            <a:lvl1pPr algn="r" defTabSz="1009225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43A9C304-7077-42D1-8278-94E816054E95}" type="datetimeFigureOut">
              <a:rPr lang="ja-JP" altLang="en-US"/>
              <a:pPr>
                <a:defRPr/>
              </a:pPr>
              <a:t>2025/9/9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1A246AEF-470C-456D-87AA-ECD87E5C1DC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208213" y="1241425"/>
            <a:ext cx="2390775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70" tIns="45785" rIns="91570" bIns="45785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3E93F9FF-9B95-4BC3-A1B1-1A5401A89B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570" tIns="45785" rIns="91570" bIns="45785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5270682-0F0C-43BD-95B0-A77F781C612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570" tIns="45785" rIns="91570" bIns="45785" rtlCol="0" anchor="b"/>
          <a:lstStyle>
            <a:lvl1pPr algn="l" defTabSz="1009225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8DC6BA5-2B6B-4841-88D0-B4B1370F3B9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wrap="square" lIns="91570" tIns="45785" rIns="91570" bIns="45785" numCol="1" anchor="b" anchorCtr="0" compatLnSpc="1">
            <a:prstTxWarp prst="textNoShape">
              <a:avLst/>
            </a:prstTxWarp>
          </a:bodyPr>
          <a:lstStyle>
            <a:lvl1pPr algn="r" defTabSz="1008063">
              <a:defRPr sz="1200"/>
            </a:lvl1pPr>
          </a:lstStyle>
          <a:p>
            <a:fld id="{A26A8215-3CC8-4633-925C-5AB55205EF27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1017588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1pPr>
    <a:lvl2pPr marL="508000" algn="l" defTabSz="1017588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2pPr>
    <a:lvl3pPr marL="1017588" algn="l" defTabSz="1017588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3pPr>
    <a:lvl4pPr marL="1527175" algn="l" defTabSz="1017588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4pPr>
    <a:lvl5pPr marL="2036763" algn="l" defTabSz="1017588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B5F6A5-E7F8-495E-B93D-B39F697DD0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ECBEB5-AE83-4861-971D-6458B8364C3B}" type="datetimeFigureOut">
              <a:rPr lang="en-US"/>
              <a:pPr>
                <a:defRPr/>
              </a:pPr>
              <a:t>9/9/2025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7BC7C5-FBAA-4777-BFEB-ABABFEB4E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0D61E3-457F-4586-BC05-93CC020BA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79113D-EEBD-4DA3-B09F-F2CDB5618B4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75920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D20591-12F8-4A8D-9680-2230DB194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2904FB-74EB-4AA0-BF22-CD23F8A1BB75}" type="datetimeFigureOut">
              <a:rPr lang="en-US"/>
              <a:pPr>
                <a:defRPr/>
              </a:pPr>
              <a:t>9/9/2025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F7CDE6-BE1C-485A-8090-EF93B7AE5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924B35-797B-46D2-A966-95C04DCEC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BE6720-A34F-4419-87F1-7A696670AF0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69769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1BD29E-FB57-4259-8994-0001129A0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B03CEE-BE71-49F9-9142-CE34E0BA855F}" type="datetimeFigureOut">
              <a:rPr lang="en-US"/>
              <a:pPr>
                <a:defRPr/>
              </a:pPr>
              <a:t>9/9/2025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8CDCEF-6C3F-423C-A8EE-BE29235F96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93EE35-677D-400A-AC65-64D5B97AE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DCCDB2-EE5A-4457-9CD9-40ED2DCF639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429049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59041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F59707-5E1E-4BFF-A33F-443777421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4F333C-C7CE-4318-8517-BADEB0D6AEDE}" type="datetimeFigureOut">
              <a:rPr lang="en-US"/>
              <a:pPr>
                <a:defRPr/>
              </a:pPr>
              <a:t>9/9/2025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6E7E19-0145-40AD-89B5-93FA40242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75AF40-F8B9-4489-A0B1-DC9AD7782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3F2C1E-6949-4A0B-A100-1C4AAB9519E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09892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22CC0D-677B-4D73-AC93-1B5BB9FBB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01D117-C530-4229-98A9-B5608C5F0618}" type="datetimeFigureOut">
              <a:rPr lang="en-US"/>
              <a:pPr>
                <a:defRPr/>
              </a:pPr>
              <a:t>9/9/2025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E0A9C9-9B61-4E91-9FC3-3FA5AE519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976741-1E8C-417E-B697-18B96CB48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493EFD-399C-4CDD-9B15-58EFBD2CB9D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16117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26F2CDA-BDA0-4532-BFA0-9CF04D5645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F21784-58A5-4631-BC58-4AB980272357}" type="datetimeFigureOut">
              <a:rPr lang="en-US"/>
              <a:pPr>
                <a:defRPr/>
              </a:pPr>
              <a:t>9/9/2025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ED22D4D-D7D7-439B-9E47-2FE16586EC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0D46003-48CF-49F9-BC89-91CCC1D43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78DF92-FCA3-4B59-9EC9-D12DBF26D71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09292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729E5B7-7A80-4B0A-98F6-D9FF938E7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D0CC3-A980-445D-96E7-347DD79ABB74}" type="datetimeFigureOut">
              <a:rPr lang="en-US"/>
              <a:pPr>
                <a:defRPr/>
              </a:pPr>
              <a:t>9/9/2025</a:t>
            </a:fld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6257E70-DA62-44B0-BA5D-17C6D181B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1140198-C9D0-430F-ADE6-3DDE782475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5F2C54-1DE8-4008-9689-0C693E8BF46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75094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A2B62DD5-CD6D-41A2-AAA2-8A76886FF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6D96B4-D5BD-45DE-8006-57009798C59C}" type="datetimeFigureOut">
              <a:rPr lang="en-US"/>
              <a:pPr>
                <a:defRPr/>
              </a:pPr>
              <a:t>9/9/2025</a:t>
            </a:fld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86E191BD-DEE1-46EA-BF21-A095F54E9E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F03EDCB5-DACD-4350-B3C3-61A10DB00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533CE0-9359-408E-92F6-521B95AE96B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18842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F9E339ED-7E17-4FC1-AF7A-3C06FB987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0A43A1-245D-433C-B53E-6DB68BA7193B}" type="datetimeFigureOut">
              <a:rPr lang="en-US"/>
              <a:pPr>
                <a:defRPr/>
              </a:pPr>
              <a:t>9/9/2025</a:t>
            </a:fld>
            <a:endParaRPr lang="en-US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02A53A9E-7038-4927-9201-32EB94E5C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6543596-43E8-468F-9151-98048D7B6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6BDACA-2B86-4B46-8563-6EBDA0773E2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6823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69ECC79-C2B6-44FF-BF66-A0B90A439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0CD05F-2E3A-4509-B6AD-683E602E1E03}" type="datetimeFigureOut">
              <a:rPr lang="en-US"/>
              <a:pPr>
                <a:defRPr/>
              </a:pPr>
              <a:t>9/9/2025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0B3A4EC-2CFB-43F6-9D9E-65F099B8E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17366E3-32AE-4591-B0E9-636B701EF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C042D5-A49A-4786-8E28-4E4328F6300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56975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</p:spPr>
        <p:txBody>
          <a:bodyPr rtlCol="0">
            <a:normAutofit/>
          </a:bodyPr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pPr lvl="0"/>
            <a:r>
              <a:rPr lang="ja-JP" altLang="en-US" noProof="0"/>
              <a:t>アイコンをクリックして図を追加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A892191-5572-4A36-B0A5-A66AA0BE91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55855A-9E13-435F-BEC0-3798D9E56A1A}" type="datetimeFigureOut">
              <a:rPr lang="en-US"/>
              <a:pPr>
                <a:defRPr/>
              </a:pPr>
              <a:t>9/9/2025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EC623D4-9472-40DA-BE31-483B8E0900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7946A09-C054-4C56-81E8-198D725BB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A4389F-4F58-4800-955D-D4773908C73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10057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767">
              <a:schemeClr val="accent2">
                <a:lumMod val="40000"/>
                <a:lumOff val="60000"/>
              </a:schemeClr>
            </a:gs>
            <a:gs pos="83907">
              <a:schemeClr val="accent1">
                <a:lumMod val="40000"/>
                <a:lumOff val="60000"/>
              </a:schemeClr>
            </a:gs>
            <a:gs pos="72000">
              <a:schemeClr val="accent1">
                <a:lumMod val="40000"/>
                <a:lumOff val="60000"/>
              </a:schemeClr>
            </a:gs>
            <a:gs pos="0">
              <a:schemeClr val="accent1">
                <a:lumMod val="40000"/>
                <a:lumOff val="60000"/>
              </a:schemeClr>
            </a:gs>
            <a:gs pos="35000">
              <a:schemeClr val="accent4">
                <a:lumMod val="0"/>
                <a:lumOff val="100000"/>
              </a:schemeClr>
            </a:gs>
            <a:gs pos="100000">
              <a:schemeClr val="accent5">
                <a:lumMod val="20000"/>
                <a:lumOff val="8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F6FD7B15-2B86-4BF9-83EB-A5F18C38EA8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534988" y="581025"/>
            <a:ext cx="6705600" cy="210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 altLang="ja-JP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EB2A0C64-2B15-46EC-9692-8838AAF3E70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534988" y="2903538"/>
            <a:ext cx="6705600" cy="692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8DD105-25D5-48F7-8750-D9A48B177B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1019007" fontAlgn="auto">
              <a:spcBef>
                <a:spcPts val="0"/>
              </a:spcBef>
              <a:spcAft>
                <a:spcPts val="0"/>
              </a:spcAft>
              <a:defRPr sz="102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C9E8EDB-54AD-44B6-9BFC-BA5C41CE6BEA}" type="datetimeFigureOut">
              <a:rPr lang="en-US"/>
              <a:pPr>
                <a:defRPr/>
              </a:pPr>
              <a:t>9/9/2025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1A06C1-FE20-4EEB-9885-C16860D7AC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1019007" fontAlgn="auto">
              <a:spcBef>
                <a:spcPts val="0"/>
              </a:spcBef>
              <a:spcAft>
                <a:spcPts val="0"/>
              </a:spcAft>
              <a:defRPr sz="102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2D55C6-5E1A-4FD2-ABE1-FF5BBDF9BC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898989"/>
                </a:solidFill>
              </a:defRPr>
            </a:lvl1pPr>
          </a:lstStyle>
          <a:p>
            <a:fld id="{AB4E1210-E908-432C-AF59-505AED88BF46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  <p:sldLayoutId id="2147483753" r:id="rId12"/>
  </p:sldLayoutIdLst>
  <p:txStyles>
    <p:titleStyle>
      <a:lvl1pPr algn="l" defTabSz="7762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762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 pitchFamily="34" charset="0"/>
          <a:ea typeface="ＭＳ Ｐゴシック" pitchFamily="50" charset="-128"/>
        </a:defRPr>
      </a:lvl2pPr>
      <a:lvl3pPr algn="l" defTabSz="7762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 pitchFamily="34" charset="0"/>
          <a:ea typeface="ＭＳ Ｐゴシック" pitchFamily="50" charset="-128"/>
        </a:defRPr>
      </a:lvl3pPr>
      <a:lvl4pPr algn="l" defTabSz="7762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 pitchFamily="34" charset="0"/>
          <a:ea typeface="ＭＳ Ｐゴシック" pitchFamily="50" charset="-128"/>
        </a:defRPr>
      </a:lvl4pPr>
      <a:lvl5pPr algn="l" defTabSz="7762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 pitchFamily="34" charset="0"/>
          <a:ea typeface="ＭＳ Ｐゴシック" pitchFamily="50" charset="-128"/>
        </a:defRPr>
      </a:lvl5pPr>
      <a:lvl6pPr marL="4572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 pitchFamily="34" charset="0"/>
          <a:ea typeface="ＭＳ Ｐゴシック" pitchFamily="50" charset="-128"/>
        </a:defRPr>
      </a:lvl6pPr>
      <a:lvl7pPr marL="9144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 pitchFamily="34" charset="0"/>
          <a:ea typeface="ＭＳ Ｐゴシック" pitchFamily="50" charset="-128"/>
        </a:defRPr>
      </a:lvl7pPr>
      <a:lvl8pPr marL="13716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 pitchFamily="34" charset="0"/>
          <a:ea typeface="ＭＳ Ｐゴシック" pitchFamily="50" charset="-128"/>
        </a:defRPr>
      </a:lvl8pPr>
      <a:lvl9pPr marL="18288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 pitchFamily="34" charset="0"/>
          <a:ea typeface="ＭＳ Ｐゴシック" pitchFamily="50" charset="-128"/>
        </a:defRPr>
      </a:lvl9pPr>
    </p:titleStyle>
    <p:bodyStyle>
      <a:lvl1pPr marL="193675" indent="-193675" algn="l" defTabSz="776288" rtl="0" eaLnBrk="0" fontAlgn="base" hangingPunct="0">
        <a:lnSpc>
          <a:spcPct val="90000"/>
        </a:lnSpc>
        <a:spcBef>
          <a:spcPts val="850"/>
        </a:spcBef>
        <a:spcAft>
          <a:spcPct val="0"/>
        </a:spcAft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193675" algn="l" defTabSz="776288" rtl="0" eaLnBrk="0" fontAlgn="base" hangingPunct="0">
        <a:lnSpc>
          <a:spcPct val="90000"/>
        </a:lnSpc>
        <a:spcBef>
          <a:spcPts val="425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3675" algn="l" defTabSz="776288" rtl="0" eaLnBrk="0" fontAlgn="base" hangingPunct="0">
        <a:lnSpc>
          <a:spcPct val="90000"/>
        </a:lnSpc>
        <a:spcBef>
          <a:spcPts val="425"/>
        </a:spcBef>
        <a:spcAft>
          <a:spcPct val="0"/>
        </a:spcAft>
        <a:buFont typeface="Arial" panose="020B0604020202020204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488" indent="-193675" algn="l" defTabSz="776288" rtl="0" eaLnBrk="0" fontAlgn="base" hangingPunct="0">
        <a:lnSpc>
          <a:spcPct val="90000"/>
        </a:lnSpc>
        <a:spcBef>
          <a:spcPts val="42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7838" indent="-193675" algn="l" defTabSz="776288" rtl="0" eaLnBrk="0" fontAlgn="base" hangingPunct="0">
        <a:lnSpc>
          <a:spcPct val="90000"/>
        </a:lnSpc>
        <a:spcBef>
          <a:spcPts val="42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  <a:alpha val="5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23093580-56A9-9B47-471D-12A3914991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0931" y="3914326"/>
            <a:ext cx="3763014" cy="2330125"/>
          </a:xfrm>
          <a:prstGeom prst="rec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</p:pic>
      <p:pic>
        <p:nvPicPr>
          <p:cNvPr id="3074" name="Picture 2" descr="C:\Users\DATACHECK\Desktop\Hoi thao phap luat\hoi thao phap luat.png">
            <a:extLst>
              <a:ext uri="{FF2B5EF4-FFF2-40B4-BE49-F238E27FC236}">
                <a16:creationId xmlns:a16="http://schemas.microsoft.com/office/drawing/2014/main" id="{80AF4778-9D9C-41FA-BA20-1150498A67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045" y="150076"/>
            <a:ext cx="7773987" cy="392112"/>
          </a:xfrm>
          <a:prstGeom prst="rect">
            <a:avLst/>
          </a:prstGeom>
          <a:noFill/>
          <a:ln>
            <a:noFill/>
          </a:ln>
          <a:effectLst>
            <a:glow rad="12700">
              <a:schemeClr val="accent2">
                <a:lumMod val="40000"/>
                <a:lumOff val="6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Rectangle 7">
            <a:extLst>
              <a:ext uri="{FF2B5EF4-FFF2-40B4-BE49-F238E27FC236}">
                <a16:creationId xmlns:a16="http://schemas.microsoft.com/office/drawing/2014/main" id="{127F345C-2B17-4ABB-859E-7CD77ACA82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7605" y="2700070"/>
            <a:ext cx="484311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lnSpc>
                <a:spcPct val="90000"/>
              </a:lnSpc>
              <a:spcBef>
                <a:spcPts val="850"/>
              </a:spcBef>
              <a:buFont typeface="Arial" pitchFamily="34" charset="0"/>
              <a:buChar char="•"/>
              <a:defRPr kumimoji="1" sz="23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425"/>
              </a:spcBef>
              <a:buFont typeface="Arial" pitchFamily="34" charset="0"/>
              <a:buChar char="•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425"/>
              </a:spcBef>
              <a:buFont typeface="Arial" pitchFamily="34" charset="0"/>
              <a:buChar char="•"/>
              <a:defRPr kumimoji="1" sz="17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425"/>
              </a:spcBef>
              <a:buFont typeface="Arial" pitchFamily="34" charset="0"/>
              <a:buChar char="•"/>
              <a:defRPr kumimoji="1" sz="15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425"/>
              </a:spcBef>
              <a:buFont typeface="Arial" pitchFamily="34" charset="0"/>
              <a:buChar char="•"/>
              <a:defRPr kumimoji="1" sz="15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defTabSz="1017588" eaLnBrk="0" fontAlgn="base" hangingPunct="0">
              <a:lnSpc>
                <a:spcPct val="90000"/>
              </a:lnSpc>
              <a:spcBef>
                <a:spcPts val="425"/>
              </a:spcBef>
              <a:spcAft>
                <a:spcPct val="0"/>
              </a:spcAft>
              <a:buFont typeface="Arial" pitchFamily="34" charset="0"/>
              <a:buChar char="•"/>
              <a:defRPr kumimoji="1" sz="15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defTabSz="1017588" eaLnBrk="0" fontAlgn="base" hangingPunct="0">
              <a:lnSpc>
                <a:spcPct val="90000"/>
              </a:lnSpc>
              <a:spcBef>
                <a:spcPts val="425"/>
              </a:spcBef>
              <a:spcAft>
                <a:spcPct val="0"/>
              </a:spcAft>
              <a:buFont typeface="Arial" pitchFamily="34" charset="0"/>
              <a:buChar char="•"/>
              <a:defRPr kumimoji="1" sz="15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defTabSz="1017588" eaLnBrk="0" fontAlgn="base" hangingPunct="0">
              <a:lnSpc>
                <a:spcPct val="90000"/>
              </a:lnSpc>
              <a:spcBef>
                <a:spcPts val="425"/>
              </a:spcBef>
              <a:spcAft>
                <a:spcPct val="0"/>
              </a:spcAft>
              <a:buFont typeface="Arial" pitchFamily="34" charset="0"/>
              <a:buChar char="•"/>
              <a:defRPr kumimoji="1" sz="15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defTabSz="1017588" eaLnBrk="0" fontAlgn="base" hangingPunct="0">
              <a:lnSpc>
                <a:spcPct val="90000"/>
              </a:lnSpc>
              <a:spcBef>
                <a:spcPts val="425"/>
              </a:spcBef>
              <a:spcAft>
                <a:spcPct val="0"/>
              </a:spcAft>
              <a:buFont typeface="Arial" pitchFamily="34" charset="0"/>
              <a:buChar char="•"/>
              <a:defRPr kumimoji="1" sz="15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ja-JP" sz="2000" b="1" dirty="0">
                <a:solidFill>
                  <a:schemeClr val="accent2">
                    <a:lumMod val="50000"/>
                  </a:schemeClr>
                </a:solidFill>
                <a:latin typeface="ＭＳ Ｐゴシック" panose="020B0600070205080204" pitchFamily="50" charset="-128"/>
                <a:cs typeface="AR P丸ゴシック体M"/>
              </a:rPr>
              <a:t> </a:t>
            </a:r>
            <a:r>
              <a:rPr lang="ja-JP" altLang="en-US" sz="2000" b="1" dirty="0">
                <a:solidFill>
                  <a:schemeClr val="accent2">
                    <a:lumMod val="50000"/>
                  </a:schemeClr>
                </a:solidFill>
                <a:latin typeface="ＭＳ Ｐゴシック" panose="020B0600070205080204" pitchFamily="50" charset="-128"/>
                <a:cs typeface="AR P丸ゴシック体M"/>
              </a:rPr>
              <a:t>日時：１０月２８日（木）　１４</a:t>
            </a:r>
            <a:r>
              <a:rPr lang="en-US" altLang="ja-JP" sz="2000" b="1" dirty="0">
                <a:solidFill>
                  <a:schemeClr val="accent2">
                    <a:lumMod val="50000"/>
                  </a:schemeClr>
                </a:solidFill>
                <a:latin typeface="ＭＳ Ｐゴシック" panose="020B0600070205080204" pitchFamily="50" charset="-128"/>
                <a:cs typeface="AR P丸ゴシック体M"/>
              </a:rPr>
              <a:t>:</a:t>
            </a:r>
            <a:r>
              <a:rPr lang="ja-JP" altLang="en-US" sz="2000" b="1" dirty="0">
                <a:solidFill>
                  <a:schemeClr val="accent2">
                    <a:lumMod val="50000"/>
                  </a:schemeClr>
                </a:solidFill>
                <a:latin typeface="ＭＳ Ｐゴシック" panose="020B0600070205080204" pitchFamily="50" charset="-128"/>
                <a:cs typeface="AR P丸ゴシック体M"/>
              </a:rPr>
              <a:t>００～１７</a:t>
            </a:r>
            <a:r>
              <a:rPr lang="en-US" altLang="ja-JP" sz="2000" b="1" dirty="0">
                <a:solidFill>
                  <a:schemeClr val="accent2">
                    <a:lumMod val="50000"/>
                  </a:schemeClr>
                </a:solidFill>
                <a:latin typeface="ＭＳ Ｐゴシック" panose="020B0600070205080204" pitchFamily="50" charset="-128"/>
                <a:cs typeface="AR P丸ゴシック体M"/>
              </a:rPr>
              <a:t>:</a:t>
            </a:r>
            <a:r>
              <a:rPr lang="ja-JP" altLang="en-US" sz="2000" b="1" dirty="0">
                <a:solidFill>
                  <a:schemeClr val="accent2">
                    <a:lumMod val="50000"/>
                  </a:schemeClr>
                </a:solidFill>
                <a:latin typeface="ＭＳ Ｐゴシック" panose="020B0600070205080204" pitchFamily="50" charset="-128"/>
                <a:cs typeface="AR P丸ゴシック体M"/>
              </a:rPr>
              <a:t>００　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880EF23-C980-4798-AB23-215DBFCBE4F1}"/>
              </a:ext>
            </a:extLst>
          </p:cNvPr>
          <p:cNvSpPr txBox="1"/>
          <p:nvPr/>
        </p:nvSpPr>
        <p:spPr>
          <a:xfrm>
            <a:off x="4800209" y="3858583"/>
            <a:ext cx="2825751" cy="21852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1019007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500" dirty="0">
                <a:latin typeface="ＭＳ Ｐゴシック" panose="020B0600070205080204" pitchFamily="50" charset="-128"/>
              </a:rPr>
              <a:t>【</a:t>
            </a:r>
            <a:r>
              <a:rPr lang="ja-JP" altLang="en-US" sz="1500" dirty="0">
                <a:latin typeface="ＭＳ Ｐゴシック" panose="020B0600070205080204" pitchFamily="50" charset="-128"/>
              </a:rPr>
              <a:t>スケジュール</a:t>
            </a:r>
            <a:r>
              <a:rPr lang="en-US" altLang="ja-JP" sz="1500" dirty="0">
                <a:latin typeface="ＭＳ Ｐゴシック" panose="020B0600070205080204" pitchFamily="50" charset="-128"/>
              </a:rPr>
              <a:t>】</a:t>
            </a:r>
          </a:p>
          <a:p>
            <a:pPr indent="180975" defTabSz="1019007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500" dirty="0">
                <a:latin typeface="ＭＳ Ｐゴシック" panose="020B0600070205080204" pitchFamily="50" charset="-128"/>
              </a:rPr>
              <a:t>14:00  </a:t>
            </a:r>
            <a:r>
              <a:rPr lang="ja-JP" altLang="en-US" sz="1500" dirty="0">
                <a:latin typeface="ＭＳ Ｐゴシック" panose="020B0600070205080204" pitchFamily="50" charset="-128"/>
              </a:rPr>
              <a:t>事業所見学</a:t>
            </a:r>
            <a:endParaRPr lang="en-US" altLang="ja-JP" sz="1500" dirty="0">
              <a:latin typeface="ＭＳ Ｐゴシック" panose="020B0600070205080204" pitchFamily="50" charset="-128"/>
            </a:endParaRPr>
          </a:p>
          <a:p>
            <a:pPr indent="180975" defTabSz="1019007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500" dirty="0">
                <a:latin typeface="ＭＳ Ｐゴシック" panose="020B0600070205080204" pitchFamily="50" charset="-128"/>
              </a:rPr>
              <a:t>15:00</a:t>
            </a:r>
            <a:r>
              <a:rPr lang="ja-JP" altLang="en-US" sz="1500" dirty="0">
                <a:latin typeface="ＭＳ Ｐゴシック" panose="020B0600070205080204" pitchFamily="50" charset="-128"/>
              </a:rPr>
              <a:t>  公民館へ移動</a:t>
            </a:r>
            <a:endParaRPr lang="en-US" altLang="ja-JP" sz="1500" dirty="0">
              <a:latin typeface="ＭＳ Ｐゴシック" panose="020B0600070205080204" pitchFamily="50" charset="-128"/>
            </a:endParaRPr>
          </a:p>
          <a:p>
            <a:pPr marL="806450" indent="-625475" defTabSz="1019007" fontAlgn="auto">
              <a:spcBef>
                <a:spcPts val="0"/>
              </a:spcBef>
              <a:spcAft>
                <a:spcPts val="0"/>
              </a:spcAft>
              <a:tabLst>
                <a:tab pos="806450" algn="l"/>
              </a:tabLst>
              <a:defRPr/>
            </a:pPr>
            <a:r>
              <a:rPr lang="en-US" altLang="ja-JP" sz="1500" dirty="0">
                <a:latin typeface="ＭＳ Ｐゴシック" panose="020B0600070205080204" pitchFamily="50" charset="-128"/>
              </a:rPr>
              <a:t>15:30  </a:t>
            </a:r>
            <a:r>
              <a:rPr lang="ja-JP" altLang="en-US" sz="1500" dirty="0">
                <a:latin typeface="ＭＳ Ｐゴシック" panose="020B0600070205080204" pitchFamily="50" charset="-128"/>
              </a:rPr>
              <a:t>グループディスカッ</a:t>
            </a:r>
            <a:endParaRPr lang="en-US" altLang="ja-JP" sz="1500" dirty="0">
              <a:latin typeface="ＭＳ Ｐゴシック" panose="020B0600070205080204" pitchFamily="50" charset="-128"/>
            </a:endParaRPr>
          </a:p>
          <a:p>
            <a:pPr marL="806450" indent="-625475" defTabSz="1019007" fontAlgn="auto">
              <a:spcBef>
                <a:spcPts val="0"/>
              </a:spcBef>
              <a:spcAft>
                <a:spcPts val="0"/>
              </a:spcAft>
              <a:tabLst>
                <a:tab pos="806450" algn="l"/>
              </a:tabLst>
              <a:defRPr/>
            </a:pPr>
            <a:r>
              <a:rPr lang="en-US" altLang="ja-JP" sz="1500" dirty="0">
                <a:latin typeface="ＭＳ Ｐゴシック" panose="020B0600070205080204" pitchFamily="50" charset="-128"/>
              </a:rPr>
              <a:t>          </a:t>
            </a:r>
            <a:r>
              <a:rPr lang="ja-JP" altLang="en-US" sz="1500" dirty="0">
                <a:latin typeface="ＭＳ Ｐゴシック" panose="020B0600070205080204" pitchFamily="50" charset="-128"/>
              </a:rPr>
              <a:t>ション</a:t>
            </a:r>
            <a:endParaRPr lang="en-US" altLang="ja-JP" sz="1500" dirty="0">
              <a:latin typeface="ＭＳ Ｐゴシック" panose="020B0600070205080204" pitchFamily="50" charset="-128"/>
            </a:endParaRPr>
          </a:p>
          <a:p>
            <a:pPr marL="806450" indent="-625475" defTabSz="1019007" fontAlgn="auto">
              <a:spcBef>
                <a:spcPts val="0"/>
              </a:spcBef>
              <a:spcAft>
                <a:spcPts val="0"/>
              </a:spcAft>
              <a:tabLst>
                <a:tab pos="806450" algn="l"/>
              </a:tabLst>
              <a:defRPr/>
            </a:pPr>
            <a:r>
              <a:rPr lang="en-US" altLang="ja-JP" sz="1500" dirty="0">
                <a:latin typeface="ＭＳ Ｐゴシック" panose="020B0600070205080204" pitchFamily="50" charset="-128"/>
              </a:rPr>
              <a:t>16:45</a:t>
            </a:r>
            <a:r>
              <a:rPr lang="ja-JP" altLang="en-US" sz="1500" dirty="0">
                <a:latin typeface="ＭＳ Ｐゴシック" panose="020B0600070205080204" pitchFamily="50" charset="-128"/>
              </a:rPr>
              <a:t>　ディスカッション終了</a:t>
            </a:r>
            <a:endParaRPr lang="en-US" altLang="ja-JP" sz="1500" dirty="0">
              <a:latin typeface="ＭＳ Ｐゴシック" panose="020B0600070205080204" pitchFamily="50" charset="-128"/>
            </a:endParaRPr>
          </a:p>
          <a:p>
            <a:pPr indent="180975" defTabSz="1019007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500" dirty="0">
                <a:latin typeface="ＭＳ Ｐゴシック" panose="020B0600070205080204" pitchFamily="50" charset="-128"/>
              </a:rPr>
              <a:t>17:00</a:t>
            </a:r>
            <a:r>
              <a:rPr lang="ja-JP" altLang="en-US" sz="1500" dirty="0">
                <a:latin typeface="ＭＳ Ｐゴシック" panose="020B0600070205080204" pitchFamily="50" charset="-128"/>
              </a:rPr>
              <a:t>  懇親会</a:t>
            </a:r>
            <a:endParaRPr lang="en-US" altLang="ja-JP" sz="1500" dirty="0">
              <a:latin typeface="ＭＳ Ｐゴシック" panose="020B0600070205080204" pitchFamily="50" charset="-128"/>
            </a:endParaRPr>
          </a:p>
          <a:p>
            <a:pPr indent="180975" defTabSz="1019007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500" dirty="0">
                <a:latin typeface="ＭＳ Ｐゴシック" panose="020B0600070205080204" pitchFamily="50" charset="-128"/>
              </a:rPr>
              <a:t>19:00</a:t>
            </a:r>
            <a:r>
              <a:rPr lang="ja-JP" altLang="en-US" sz="1500" dirty="0">
                <a:latin typeface="ＭＳ Ｐゴシック" panose="020B0600070205080204" pitchFamily="50" charset="-128"/>
              </a:rPr>
              <a:t>　解散</a:t>
            </a:r>
            <a:endParaRPr lang="en-US" altLang="ja-JP" sz="1500" dirty="0">
              <a:latin typeface="ＭＳ Ｐゴシック" panose="020B0600070205080204" pitchFamily="50" charset="-128"/>
            </a:endParaRPr>
          </a:p>
          <a:p>
            <a:pPr indent="180975" defTabSz="1019007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600" b="1" dirty="0">
              <a:latin typeface="ＭＳ Ｐゴシック" panose="020B0600070205080204" pitchFamily="50" charset="-128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493BB1F-45D8-4BCC-8817-59F0D49907CE}"/>
              </a:ext>
            </a:extLst>
          </p:cNvPr>
          <p:cNvSpPr txBox="1"/>
          <p:nvPr/>
        </p:nvSpPr>
        <p:spPr>
          <a:xfrm>
            <a:off x="944076" y="9743559"/>
            <a:ext cx="5951537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defTabSz="1019007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認定特定非営利活動法人大阪障害者雇用支援ネットワーク</a:t>
            </a:r>
            <a:endParaRPr lang="en-US" altLang="ja-JP" sz="1600" dirty="0"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algn="ctr" defTabSz="1019007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E-mail</a:t>
            </a:r>
            <a:r>
              <a:rPr lang="ja-JP" altLang="en-US" sz="1600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 </a:t>
            </a:r>
            <a:r>
              <a:rPr lang="en-US" altLang="ja-JP" sz="1600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: o-isc@onyx.dti.ne.jp</a:t>
            </a:r>
            <a:r>
              <a:rPr lang="ja-JP" altLang="en-US" sz="160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　</a:t>
            </a:r>
            <a:r>
              <a:rPr lang="en-US" altLang="ja-JP" sz="160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TEL</a:t>
            </a:r>
            <a:r>
              <a:rPr lang="ja-JP" altLang="en-US" sz="1600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：</a:t>
            </a:r>
            <a:r>
              <a:rPr lang="en-US" altLang="ja-JP" sz="1600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06-6949-0350</a:t>
            </a:r>
          </a:p>
          <a:p>
            <a:pPr algn="ctr" defTabSz="1019007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HPURL</a:t>
            </a:r>
            <a:r>
              <a:rPr lang="ja-JP" altLang="en-US" sz="1600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：</a:t>
            </a:r>
            <a:r>
              <a:rPr lang="en-US" altLang="ja-JP" sz="1600" dirty="0"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https://www.workwith.or.jp</a:t>
            </a:r>
            <a:endParaRPr lang="ja-JP" altLang="en-US" sz="1600" dirty="0"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DB568C1-DEC3-4EF3-9FFD-FAD07DE68187}"/>
              </a:ext>
            </a:extLst>
          </p:cNvPr>
          <p:cNvSpPr txBox="1"/>
          <p:nvPr/>
        </p:nvSpPr>
        <p:spPr>
          <a:xfrm>
            <a:off x="41819" y="1644927"/>
            <a:ext cx="726224" cy="760778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wordArtVertRtl" wrap="square">
            <a:spAutoFit/>
          </a:bodyPr>
          <a:lstStyle/>
          <a:p>
            <a:pPr defTabSz="1019007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spc="1050" dirty="0">
                <a:solidFill>
                  <a:schemeClr val="accent2">
                    <a:lumMod val="50000"/>
                  </a:schemeClr>
                </a:solidFill>
                <a:latin typeface="ＤＦＧ極太丸ゴシック体" panose="020F0A00010101010101" pitchFamily="50" charset="-128"/>
                <a:ea typeface="ＤＦＧ極太丸ゴシック体" panose="020F0A00010101010101" pitchFamily="50" charset="-128"/>
              </a:rPr>
              <a:t>Ｅ</a:t>
            </a:r>
            <a:r>
              <a:rPr lang="en-US" altLang="ja-JP" sz="2400" spc="1050" dirty="0">
                <a:solidFill>
                  <a:schemeClr val="accent2">
                    <a:lumMod val="50000"/>
                  </a:schemeClr>
                </a:solidFill>
                <a:latin typeface="ＤＦＧ極太丸ゴシック体" panose="020F0A00010101010101" pitchFamily="50" charset="-128"/>
                <a:ea typeface="ＤＦＧ極太丸ゴシック体" panose="020F0A00010101010101" pitchFamily="50" charset="-128"/>
              </a:rPr>
              <a:t>S</a:t>
            </a:r>
            <a:r>
              <a:rPr lang="ja-JP" altLang="en-US" sz="2400" spc="1050" dirty="0">
                <a:solidFill>
                  <a:schemeClr val="accent2">
                    <a:lumMod val="50000"/>
                  </a:schemeClr>
                </a:solidFill>
                <a:latin typeface="ＤＦＧ極太丸ゴシック体" panose="020F0A00010101010101" pitchFamily="50" charset="-128"/>
                <a:ea typeface="ＤＦＧ極太丸ゴシック体" panose="020F0A00010101010101" pitchFamily="50" charset="-128"/>
              </a:rPr>
              <a:t>ネットワ</a:t>
            </a:r>
            <a:r>
              <a:rPr lang="en-US" altLang="ja-JP" sz="2400" spc="1050" dirty="0">
                <a:solidFill>
                  <a:schemeClr val="accent2">
                    <a:lumMod val="50000"/>
                  </a:schemeClr>
                </a:solidFill>
                <a:latin typeface="ＤＦＧ極太丸ゴシック体" panose="020F0A00010101010101" pitchFamily="50" charset="-128"/>
                <a:ea typeface="ＤＦＧ極太丸ゴシック体" panose="020F0A00010101010101" pitchFamily="50" charset="-128"/>
              </a:rPr>
              <a:t>―</a:t>
            </a:r>
            <a:r>
              <a:rPr lang="ja-JP" altLang="en-US" sz="2400" spc="1050" dirty="0">
                <a:solidFill>
                  <a:schemeClr val="accent2">
                    <a:lumMod val="50000"/>
                  </a:schemeClr>
                </a:solidFill>
                <a:latin typeface="ＤＦＧ極太丸ゴシック体" panose="020F0A00010101010101" pitchFamily="50" charset="-128"/>
                <a:ea typeface="ＤＦＧ極太丸ゴシック体" panose="020F0A00010101010101" pitchFamily="50" charset="-128"/>
              </a:rPr>
              <a:t>ク見学会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C3B3862-9C8C-4A75-9EDE-567E6E4D44E8}"/>
              </a:ext>
            </a:extLst>
          </p:cNvPr>
          <p:cNvSpPr txBox="1"/>
          <p:nvPr/>
        </p:nvSpPr>
        <p:spPr>
          <a:xfrm>
            <a:off x="6036172" y="2576202"/>
            <a:ext cx="1257300" cy="40005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defTabSz="1019007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b="1" dirty="0">
                <a:solidFill>
                  <a:schemeClr val="bg2">
                    <a:lumMod val="25000"/>
                  </a:schemeClr>
                </a:solidFill>
                <a:latin typeface="ＭＳ Ｐ明朝" panose="02020600040205080304" pitchFamily="18" charset="-128"/>
                <a:ea typeface="AR P丸ゴシック体M" panose="020B0600010101010101"/>
              </a:rPr>
              <a:t>参加無料</a:t>
            </a:r>
          </a:p>
        </p:txBody>
      </p:sp>
      <p:sp>
        <p:nvSpPr>
          <p:cNvPr id="3102" name="TextBox 20">
            <a:extLst>
              <a:ext uri="{FF2B5EF4-FFF2-40B4-BE49-F238E27FC236}">
                <a16:creationId xmlns:a16="http://schemas.microsoft.com/office/drawing/2014/main" id="{F636B3A7-BEEC-4FA7-B585-D9219BB804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581" y="1164154"/>
            <a:ext cx="6862707" cy="1354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Char char="•"/>
              <a:defRPr kumimoji="1" sz="2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kumimoji="1" sz="17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kumimoji="1" sz="15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kumimoji="1" sz="15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1017588" eaLnBrk="0" fontAlgn="base" hangingPunct="0">
              <a:lnSpc>
                <a:spcPct val="90000"/>
              </a:lnSpc>
              <a:spcBef>
                <a:spcPts val="42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5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1017588" eaLnBrk="0" fontAlgn="base" hangingPunct="0">
              <a:lnSpc>
                <a:spcPct val="90000"/>
              </a:lnSpc>
              <a:spcBef>
                <a:spcPts val="42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5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1017588" eaLnBrk="0" fontAlgn="base" hangingPunct="0">
              <a:lnSpc>
                <a:spcPct val="90000"/>
              </a:lnSpc>
              <a:spcBef>
                <a:spcPts val="42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5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1017588" eaLnBrk="0" fontAlgn="base" hangingPunct="0">
              <a:lnSpc>
                <a:spcPct val="90000"/>
              </a:lnSpc>
              <a:spcBef>
                <a:spcPts val="42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5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800" b="1" kern="100" dirty="0">
                <a:latin typeface="ＭＳ Ｐ明朝" panose="02020600040205080304" pitchFamily="18" charset="-128"/>
                <a:ea typeface="ＭＳ Ｐ明朝" panose="02020600040205080304" pitchFamily="18" charset="-128"/>
                <a:cs typeface="Times New Roman" panose="02020603050405020304" pitchFamily="18" charset="0"/>
              </a:rPr>
              <a:t>　</a:t>
            </a:r>
            <a:r>
              <a:rPr lang="ja-JP" altLang="en-US" sz="16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障がい者</a:t>
            </a:r>
            <a:r>
              <a:rPr lang="ja-JP" altLang="en-US" sz="1600" kern="100" dirty="0">
                <a:effectLst/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の</a:t>
            </a:r>
            <a:r>
              <a:rPr lang="ja-JP" altLang="ja-JP" sz="1600" kern="100" dirty="0">
                <a:effectLst/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就労</a:t>
            </a:r>
            <a:r>
              <a:rPr lang="ja-JP" altLang="en-US" sz="1600" kern="100" dirty="0">
                <a:effectLst/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・</a:t>
            </a:r>
            <a:r>
              <a:rPr lang="ja-JP" altLang="ja-JP" sz="1600" kern="100" dirty="0">
                <a:effectLst/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定着支援に携わっている</a:t>
            </a:r>
            <a:r>
              <a:rPr lang="ja-JP" altLang="en-US" sz="16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皆様</a:t>
            </a:r>
            <a:r>
              <a:rPr lang="ja-JP" altLang="en-US" sz="1600" kern="100" dirty="0">
                <a:effectLst/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（就労移行支援事業所、就業・生活支援センター、企業の支援担当、学校関係者等）を対象に、</a:t>
            </a:r>
            <a:r>
              <a:rPr lang="ja-JP" altLang="en-US" sz="1600" kern="1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就労支援を頑張っておられる一般社団法人アミューで、就労支援の現場の見学と、参加された皆さんの互いの交流を深めたいと思って企画しました。お忙しいとは存じますが多数</a:t>
            </a:r>
            <a:r>
              <a:rPr lang="ja-JP" altLang="en-US" sz="1600" kern="100" dirty="0">
                <a:effectLst/>
                <a:latin typeface="游ゴシック Medium" panose="020B0500000000000000" pitchFamily="50" charset="-128"/>
                <a:ea typeface="游ゴシック Medium" panose="020B0500000000000000" pitchFamily="50" charset="-128"/>
                <a:cs typeface="Times New Roman" panose="02020603050405020304" pitchFamily="18" charset="0"/>
              </a:rPr>
              <a:t>の参加をお待ちしております。</a:t>
            </a:r>
            <a:endParaRPr lang="en-US" altLang="ja-JP" sz="1600" dirty="0">
              <a:latin typeface="游ゴシック Medium" panose="020B0500000000000000" pitchFamily="50" charset="-128"/>
              <a:ea typeface="游ゴシック Medium" panose="020B0500000000000000" pitchFamily="50" charset="-128"/>
              <a:cs typeface="AR P丸ゴシック体M"/>
            </a:endParaRPr>
          </a:p>
        </p:txBody>
      </p:sp>
      <p:sp>
        <p:nvSpPr>
          <p:cNvPr id="18" name="TextBox 26">
            <a:extLst>
              <a:ext uri="{FF2B5EF4-FFF2-40B4-BE49-F238E27FC236}">
                <a16:creationId xmlns:a16="http://schemas.microsoft.com/office/drawing/2014/main" id="{F82613CC-6387-4613-A7BD-13F54710F18C}"/>
              </a:ext>
            </a:extLst>
          </p:cNvPr>
          <p:cNvSpPr txBox="1"/>
          <p:nvPr/>
        </p:nvSpPr>
        <p:spPr>
          <a:xfrm>
            <a:off x="384237" y="635660"/>
            <a:ext cx="700709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1019007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800" b="1" dirty="0">
                <a:solidFill>
                  <a:schemeClr val="accent3">
                    <a:lumMod val="50000"/>
                  </a:schemeClr>
                </a:solidFill>
                <a:latin typeface="ＭＳ Ｐ明朝" panose="02020600040205080304" pitchFamily="18" charset="-128"/>
                <a:ea typeface="AR P丸ゴシック体M" panose="020B0600010101010101"/>
              </a:rPr>
              <a:t>令和７年度  障がい者就労支援交流会</a:t>
            </a:r>
            <a:endParaRPr lang="en-US" altLang="ja-JP" sz="2800" b="1" dirty="0">
              <a:solidFill>
                <a:schemeClr val="accent3">
                  <a:lumMod val="50000"/>
                </a:schemeClr>
              </a:solidFill>
              <a:latin typeface="ＭＳ Ｐ明朝" panose="02020600040205080304" pitchFamily="18" charset="-128"/>
              <a:ea typeface="AR P丸ゴシック体M" panose="020B0600010101010101"/>
            </a:endParaRPr>
          </a:p>
        </p:txBody>
      </p:sp>
      <p:sp>
        <p:nvSpPr>
          <p:cNvPr id="25" name="Rectangle 7">
            <a:extLst>
              <a:ext uri="{FF2B5EF4-FFF2-40B4-BE49-F238E27FC236}">
                <a16:creationId xmlns:a16="http://schemas.microsoft.com/office/drawing/2014/main" id="{387C27B1-EDE9-4281-BF28-103B7EAFC6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7605" y="3034083"/>
            <a:ext cx="648191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lnSpc>
                <a:spcPct val="90000"/>
              </a:lnSpc>
              <a:spcBef>
                <a:spcPts val="850"/>
              </a:spcBef>
              <a:buFont typeface="Arial" pitchFamily="34" charset="0"/>
              <a:buChar char="•"/>
              <a:defRPr kumimoji="1" sz="23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425"/>
              </a:spcBef>
              <a:buFont typeface="Arial" pitchFamily="34" charset="0"/>
              <a:buChar char="•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425"/>
              </a:spcBef>
              <a:buFont typeface="Arial" pitchFamily="34" charset="0"/>
              <a:buChar char="•"/>
              <a:defRPr kumimoji="1" sz="17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425"/>
              </a:spcBef>
              <a:buFont typeface="Arial" pitchFamily="34" charset="0"/>
              <a:buChar char="•"/>
              <a:defRPr kumimoji="1" sz="15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425"/>
              </a:spcBef>
              <a:buFont typeface="Arial" pitchFamily="34" charset="0"/>
              <a:buChar char="•"/>
              <a:defRPr kumimoji="1" sz="15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defTabSz="1017588" eaLnBrk="0" fontAlgn="base" hangingPunct="0">
              <a:lnSpc>
                <a:spcPct val="90000"/>
              </a:lnSpc>
              <a:spcBef>
                <a:spcPts val="425"/>
              </a:spcBef>
              <a:spcAft>
                <a:spcPct val="0"/>
              </a:spcAft>
              <a:buFont typeface="Arial" pitchFamily="34" charset="0"/>
              <a:buChar char="•"/>
              <a:defRPr kumimoji="1" sz="15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defTabSz="1017588" eaLnBrk="0" fontAlgn="base" hangingPunct="0">
              <a:lnSpc>
                <a:spcPct val="90000"/>
              </a:lnSpc>
              <a:spcBef>
                <a:spcPts val="425"/>
              </a:spcBef>
              <a:spcAft>
                <a:spcPct val="0"/>
              </a:spcAft>
              <a:buFont typeface="Arial" pitchFamily="34" charset="0"/>
              <a:buChar char="•"/>
              <a:defRPr kumimoji="1" sz="15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defTabSz="1017588" eaLnBrk="0" fontAlgn="base" hangingPunct="0">
              <a:lnSpc>
                <a:spcPct val="90000"/>
              </a:lnSpc>
              <a:spcBef>
                <a:spcPts val="425"/>
              </a:spcBef>
              <a:spcAft>
                <a:spcPct val="0"/>
              </a:spcAft>
              <a:buFont typeface="Arial" pitchFamily="34" charset="0"/>
              <a:buChar char="•"/>
              <a:defRPr kumimoji="1" sz="15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defTabSz="1017588" eaLnBrk="0" fontAlgn="base" hangingPunct="0">
              <a:lnSpc>
                <a:spcPct val="90000"/>
              </a:lnSpc>
              <a:spcBef>
                <a:spcPts val="425"/>
              </a:spcBef>
              <a:spcAft>
                <a:spcPct val="0"/>
              </a:spcAft>
              <a:buFont typeface="Arial" pitchFamily="34" charset="0"/>
              <a:buChar char="•"/>
              <a:defRPr kumimoji="1" sz="15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ja-JP" sz="2000" b="1" dirty="0">
                <a:solidFill>
                  <a:schemeClr val="accent2">
                    <a:lumMod val="50000"/>
                  </a:schemeClr>
                </a:solidFill>
                <a:latin typeface="ＭＳ Ｐゴシック" panose="020B0600070205080204" pitchFamily="50" charset="-128"/>
                <a:cs typeface="AR P丸ゴシック体M"/>
              </a:rPr>
              <a:t> </a:t>
            </a:r>
            <a:r>
              <a:rPr lang="ja-JP" altLang="en-US" sz="2000" b="1" dirty="0">
                <a:solidFill>
                  <a:schemeClr val="accent2">
                    <a:lumMod val="50000"/>
                  </a:schemeClr>
                </a:solidFill>
                <a:latin typeface="ＭＳ Ｐゴシック" panose="020B0600070205080204" pitchFamily="50" charset="-128"/>
                <a:cs typeface="AR P丸ゴシック体M"/>
              </a:rPr>
              <a:t>見学先：就労移行支援事業所 アミュー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ja-JP" altLang="en-US" sz="1600" b="1" dirty="0">
                <a:solidFill>
                  <a:schemeClr val="accent2">
                    <a:lumMod val="50000"/>
                  </a:schemeClr>
                </a:solidFill>
                <a:latin typeface="ＭＳ Ｐゴシック" panose="020B0600070205080204" pitchFamily="50" charset="-128"/>
                <a:cs typeface="AR P丸ゴシック体M"/>
              </a:rPr>
              <a:t>〒</a:t>
            </a:r>
            <a:r>
              <a:rPr lang="en-US" altLang="ja-JP" sz="1600" b="1" dirty="0">
                <a:solidFill>
                  <a:schemeClr val="accent2">
                    <a:lumMod val="50000"/>
                  </a:schemeClr>
                </a:solidFill>
                <a:latin typeface="ＭＳ Ｐゴシック" panose="020B0600070205080204" pitchFamily="50" charset="-128"/>
                <a:cs typeface="AR P丸ゴシック体M"/>
              </a:rPr>
              <a:t>577-0824 </a:t>
            </a:r>
            <a:r>
              <a:rPr lang="ja-JP" altLang="en-US" sz="1600" b="1" dirty="0">
                <a:solidFill>
                  <a:schemeClr val="accent2">
                    <a:lumMod val="50000"/>
                  </a:schemeClr>
                </a:solidFill>
                <a:latin typeface="ＭＳ Ｐゴシック" panose="020B0600070205080204" pitchFamily="50" charset="-128"/>
                <a:cs typeface="AR P丸ゴシック体M"/>
              </a:rPr>
              <a:t>大阪府東大阪市大蓮東３丁目５−２４ ハレアカラ</a:t>
            </a:r>
            <a:endParaRPr lang="en-US" altLang="ja-JP" sz="1600" b="1" dirty="0">
              <a:solidFill>
                <a:schemeClr val="accent2">
                  <a:lumMod val="50000"/>
                </a:schemeClr>
              </a:solidFill>
              <a:latin typeface="ＭＳ Ｐゴシック" panose="020B0600070205080204" pitchFamily="50" charset="-128"/>
              <a:cs typeface="AR P丸ゴシック体M"/>
            </a:endParaRPr>
          </a:p>
        </p:txBody>
      </p:sp>
      <p:sp>
        <p:nvSpPr>
          <p:cNvPr id="26" name="TextBox 10">
            <a:extLst>
              <a:ext uri="{FF2B5EF4-FFF2-40B4-BE49-F238E27FC236}">
                <a16:creationId xmlns:a16="http://schemas.microsoft.com/office/drawing/2014/main" id="{8428A23F-B389-489B-8AF1-BAD528B3AB5F}"/>
              </a:ext>
            </a:extLst>
          </p:cNvPr>
          <p:cNvSpPr txBox="1"/>
          <p:nvPr/>
        </p:nvSpPr>
        <p:spPr>
          <a:xfrm>
            <a:off x="877605" y="6516474"/>
            <a:ext cx="6116385" cy="6565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defTabSz="1019007" fontAlgn="auto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下記の項目を記入のうえ、メール添付でお申込みください。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defTabSz="1019007" fontAlgn="auto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ネットワークＨＰ、右下の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QR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コードからもお申込みができます。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TextBox 10">
            <a:extLst>
              <a:ext uri="{FF2B5EF4-FFF2-40B4-BE49-F238E27FC236}">
                <a16:creationId xmlns:a16="http://schemas.microsoft.com/office/drawing/2014/main" id="{C3710B65-6E11-6EC0-AE81-2CF5D10BBB23}"/>
              </a:ext>
            </a:extLst>
          </p:cNvPr>
          <p:cNvSpPr txBox="1"/>
          <p:nvPr/>
        </p:nvSpPr>
        <p:spPr>
          <a:xfrm>
            <a:off x="4800209" y="5963625"/>
            <a:ext cx="208443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1019007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b="1" dirty="0">
                <a:solidFill>
                  <a:schemeClr val="accent2">
                    <a:lumMod val="50000"/>
                  </a:schemeClr>
                </a:solidFill>
                <a:latin typeface="ＭＳ Ｐゴシック" panose="020B0600070205080204" pitchFamily="50" charset="-128"/>
              </a:rPr>
              <a:t>募集人数：３０名</a:t>
            </a:r>
            <a:endParaRPr lang="en-US" altLang="ja-JP" b="1" dirty="0">
              <a:solidFill>
                <a:schemeClr val="accent2">
                  <a:lumMod val="50000"/>
                </a:schemeClr>
              </a:solidFill>
              <a:latin typeface="ＭＳ Ｐゴシック" panose="020B0600070205080204" pitchFamily="50" charset="-128"/>
            </a:endParaRPr>
          </a:p>
        </p:txBody>
      </p:sp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682BD6B3-EBDD-FD1F-1D04-F56D944BD8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067600"/>
              </p:ext>
            </p:extLst>
          </p:nvPr>
        </p:nvGraphicFramePr>
        <p:xfrm>
          <a:off x="875779" y="7363184"/>
          <a:ext cx="5018228" cy="2285114"/>
        </p:xfrm>
        <a:graphic>
          <a:graphicData uri="http://schemas.openxmlformats.org/drawingml/2006/table">
            <a:tbl>
              <a:tblPr firstRow="1" bandRow="1"/>
              <a:tblGrid>
                <a:gridCol w="1278384">
                  <a:extLst>
                    <a:ext uri="{9D8B030D-6E8A-4147-A177-3AD203B41FA5}">
                      <a16:colId xmlns:a16="http://schemas.microsoft.com/office/drawing/2014/main" val="1652678720"/>
                    </a:ext>
                  </a:extLst>
                </a:gridCol>
                <a:gridCol w="3739844">
                  <a:extLst>
                    <a:ext uri="{9D8B030D-6E8A-4147-A177-3AD203B41FA5}">
                      <a16:colId xmlns:a16="http://schemas.microsoft.com/office/drawing/2014/main" val="180533186"/>
                    </a:ext>
                  </a:extLst>
                </a:gridCol>
              </a:tblGrid>
              <a:tr h="203465"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会社・団体名</a:t>
                      </a:r>
                    </a:p>
                  </a:txBody>
                  <a:tcPr anchor="ctr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866435"/>
                  </a:ext>
                </a:extLst>
              </a:tr>
              <a:tr h="348821"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部　署</a:t>
                      </a:r>
                    </a:p>
                  </a:txBody>
                  <a:tcPr anchor="ctr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2423138"/>
                  </a:ext>
                </a:extLst>
              </a:tr>
              <a:tr h="348821"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役職 ・ 職務</a:t>
                      </a:r>
                    </a:p>
                  </a:txBody>
                  <a:tcPr anchor="ctr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5761604"/>
                  </a:ext>
                </a:extLst>
              </a:tr>
              <a:tr h="586019"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氏　名</a:t>
                      </a:r>
                    </a:p>
                  </a:txBody>
                  <a:tcPr anchor="ctr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フリガナ</a:t>
                      </a:r>
                    </a:p>
                  </a:txBody>
                  <a:tcPr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7250659"/>
                  </a:ext>
                </a:extLst>
              </a:tr>
              <a:tr h="348821"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ＴＥＬ</a:t>
                      </a:r>
                    </a:p>
                  </a:txBody>
                  <a:tcPr anchor="ctr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7907127"/>
                  </a:ext>
                </a:extLst>
              </a:tr>
              <a:tr h="347832"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ctr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メールアドレス</a:t>
                      </a:r>
                    </a:p>
                  </a:txBody>
                  <a:tcPr anchor="ctr"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1pPr>
                      <a:lvl2pPr marL="3429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2pPr>
                      <a:lvl3pPr marL="6858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3pPr>
                      <a:lvl4pPr marL="10287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4pPr>
                      <a:lvl5pPr marL="13716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5pPr>
                      <a:lvl6pPr marL="17145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6pPr>
                      <a:lvl7pPr marL="20574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7pPr>
                      <a:lvl8pPr marL="24003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8pPr>
                      <a:lvl9pPr marL="2743200" algn="l" defTabSz="685800" rtl="0" eaLnBrk="1" latinLnBrk="0" hangingPunct="1">
                        <a:defRPr kumimoji="1" sz="1350" kern="1200">
                          <a:solidFill>
                            <a:schemeClr val="tx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mpd="sng">
                      <a:solidFill>
                        <a:prstClr val="black"/>
                      </a:solidFill>
                      <a:prstDash val="solid"/>
                    </a:lnL>
                    <a:lnR w="12700" cmpd="sng">
                      <a:solidFill>
                        <a:prstClr val="black"/>
                      </a:solidFill>
                      <a:prstDash val="solid"/>
                    </a:lnR>
                    <a:lnT w="12700" cmpd="sng">
                      <a:solidFill>
                        <a:prstClr val="black"/>
                      </a:solidFill>
                      <a:prstDash val="solid"/>
                    </a:lnT>
                    <a:lnB w="12700" cmpd="sng">
                      <a:solidFill>
                        <a:prstClr val="black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6342118"/>
                  </a:ext>
                </a:extLst>
              </a:tr>
            </a:tbl>
          </a:graphicData>
        </a:graphic>
      </p:graphicFrame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C2585D7-3370-5BDD-D5EF-3CFFA46A62E6}"/>
              </a:ext>
            </a:extLst>
          </p:cNvPr>
          <p:cNvSpPr txBox="1"/>
          <p:nvPr/>
        </p:nvSpPr>
        <p:spPr>
          <a:xfrm>
            <a:off x="5716649" y="3045621"/>
            <a:ext cx="19124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/>
              <a:t>懇親会参加費は別途</a:t>
            </a:r>
          </a:p>
        </p:txBody>
      </p:sp>
      <p:pic>
        <p:nvPicPr>
          <p:cNvPr id="9" name="図 8" descr="QR コード&#10;&#10;AI 生成コンテンツは誤りを含む可能性があります。">
            <a:extLst>
              <a:ext uri="{FF2B5EF4-FFF2-40B4-BE49-F238E27FC236}">
                <a16:creationId xmlns:a16="http://schemas.microsoft.com/office/drawing/2014/main" id="{CF2C3448-6493-B0C3-0902-4D7C8A4DF3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6171" y="7918197"/>
            <a:ext cx="1086383" cy="108638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37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1AB9D3B3-C864-4D33-86DD-8BCA8018B673}" vid="{F68D0221-22D9-4066-842D-C62C85520585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</TotalTime>
  <Words>239</Words>
  <Application>Microsoft Office PowerPoint</Application>
  <PresentationFormat>ユーザー設定</PresentationFormat>
  <Paragraphs>29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AR P丸ゴシック体M</vt:lpstr>
      <vt:lpstr>ＤＦＧ極太丸ゴシック体</vt:lpstr>
      <vt:lpstr>Meiryo UI</vt:lpstr>
      <vt:lpstr>ＭＳ Ｐゴシック</vt:lpstr>
      <vt:lpstr>ＭＳ Ｐ明朝</vt:lpstr>
      <vt:lpstr>メイリオ</vt:lpstr>
      <vt:lpstr>游ゴシック Medium</vt:lpstr>
      <vt:lpstr>Arial</vt:lpstr>
      <vt:lpstr>Calibri</vt:lpstr>
      <vt:lpstr>Calibri Light</vt:lpstr>
      <vt:lpstr>37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kanri</dc:creator>
  <cp:lastModifiedBy>.</cp:lastModifiedBy>
  <cp:revision>7</cp:revision>
  <cp:lastPrinted>2025-09-09T05:27:03Z</cp:lastPrinted>
  <dcterms:created xsi:type="dcterms:W3CDTF">2013-07-04T12:03:22Z</dcterms:created>
  <dcterms:modified xsi:type="dcterms:W3CDTF">2025-09-09T05:28:03Z</dcterms:modified>
</cp:coreProperties>
</file>