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</p:sldIdLst>
  <p:sldSz cx="7775575" cy="10907713"/>
  <p:notesSz cx="6807200" cy="9939338"/>
  <p:defaultTextStyle>
    <a:defPPr>
      <a:defRPr lang="en-US"/>
    </a:defPPr>
    <a:lvl1pPr marL="0" algn="l" defTabSz="1067562" rtl="0" eaLnBrk="1" latinLnBrk="0" hangingPunct="1">
      <a:defRPr sz="2102" kern="1200">
        <a:solidFill>
          <a:schemeClr val="tx1"/>
        </a:solidFill>
        <a:latin typeface="+mn-lt"/>
        <a:ea typeface="+mn-ea"/>
        <a:cs typeface="+mn-cs"/>
      </a:defRPr>
    </a:lvl1pPr>
    <a:lvl2pPr marL="533781" algn="l" defTabSz="1067562" rtl="0" eaLnBrk="1" latinLnBrk="0" hangingPunct="1">
      <a:defRPr sz="2102" kern="1200">
        <a:solidFill>
          <a:schemeClr val="tx1"/>
        </a:solidFill>
        <a:latin typeface="+mn-lt"/>
        <a:ea typeface="+mn-ea"/>
        <a:cs typeface="+mn-cs"/>
      </a:defRPr>
    </a:lvl2pPr>
    <a:lvl3pPr marL="1067562" algn="l" defTabSz="1067562" rtl="0" eaLnBrk="1" latinLnBrk="0" hangingPunct="1">
      <a:defRPr sz="2102" kern="1200">
        <a:solidFill>
          <a:schemeClr val="tx1"/>
        </a:solidFill>
        <a:latin typeface="+mn-lt"/>
        <a:ea typeface="+mn-ea"/>
        <a:cs typeface="+mn-cs"/>
      </a:defRPr>
    </a:lvl3pPr>
    <a:lvl4pPr marL="1601343" algn="l" defTabSz="1067562" rtl="0" eaLnBrk="1" latinLnBrk="0" hangingPunct="1">
      <a:defRPr sz="2102" kern="1200">
        <a:solidFill>
          <a:schemeClr val="tx1"/>
        </a:solidFill>
        <a:latin typeface="+mn-lt"/>
        <a:ea typeface="+mn-ea"/>
        <a:cs typeface="+mn-cs"/>
      </a:defRPr>
    </a:lvl4pPr>
    <a:lvl5pPr marL="2135124" algn="l" defTabSz="1067562" rtl="0" eaLnBrk="1" latinLnBrk="0" hangingPunct="1">
      <a:defRPr sz="2102" kern="1200">
        <a:solidFill>
          <a:schemeClr val="tx1"/>
        </a:solidFill>
        <a:latin typeface="+mn-lt"/>
        <a:ea typeface="+mn-ea"/>
        <a:cs typeface="+mn-cs"/>
      </a:defRPr>
    </a:lvl5pPr>
    <a:lvl6pPr marL="2668905" algn="l" defTabSz="1067562" rtl="0" eaLnBrk="1" latinLnBrk="0" hangingPunct="1">
      <a:defRPr sz="2102" kern="1200">
        <a:solidFill>
          <a:schemeClr val="tx1"/>
        </a:solidFill>
        <a:latin typeface="+mn-lt"/>
        <a:ea typeface="+mn-ea"/>
        <a:cs typeface="+mn-cs"/>
      </a:defRPr>
    </a:lvl6pPr>
    <a:lvl7pPr marL="3202686" algn="l" defTabSz="1067562" rtl="0" eaLnBrk="1" latinLnBrk="0" hangingPunct="1">
      <a:defRPr sz="2102" kern="1200">
        <a:solidFill>
          <a:schemeClr val="tx1"/>
        </a:solidFill>
        <a:latin typeface="+mn-lt"/>
        <a:ea typeface="+mn-ea"/>
        <a:cs typeface="+mn-cs"/>
      </a:defRPr>
    </a:lvl7pPr>
    <a:lvl8pPr marL="3736467" algn="l" defTabSz="1067562" rtl="0" eaLnBrk="1" latinLnBrk="0" hangingPunct="1">
      <a:defRPr sz="2102" kern="1200">
        <a:solidFill>
          <a:schemeClr val="tx1"/>
        </a:solidFill>
        <a:latin typeface="+mn-lt"/>
        <a:ea typeface="+mn-ea"/>
        <a:cs typeface="+mn-cs"/>
      </a:defRPr>
    </a:lvl8pPr>
    <a:lvl9pPr marL="4270248" algn="l" defTabSz="1067562" rtl="0" eaLnBrk="1" latinLnBrk="0" hangingPunct="1">
      <a:defRPr sz="21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 userDrawn="1">
          <p15:clr>
            <a:srgbClr val="A4A3A4"/>
          </p15:clr>
        </p15:guide>
        <p15:guide id="2" pos="24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6D6D"/>
    <a:srgbClr val="F5EEDF"/>
    <a:srgbClr val="CC3300"/>
    <a:srgbClr val="FF6E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060" y="66"/>
      </p:cViewPr>
      <p:guideLst>
        <p:guide orient="horz" pos="3436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947" y="1788576"/>
            <a:ext cx="5831681" cy="3797500"/>
          </a:xfrm>
        </p:spPr>
        <p:txBody>
          <a:bodyPr anchor="b">
            <a:normAutofit/>
          </a:bodyPr>
          <a:lstStyle>
            <a:lvl1pPr algn="ctr">
              <a:defRPr sz="38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8"/>
            <a:ext cx="5831681" cy="2633505"/>
          </a:xfrm>
        </p:spPr>
        <p:txBody>
          <a:bodyPr>
            <a:normAutofit/>
          </a:bodyPr>
          <a:lstStyle>
            <a:lvl1pPr marL="0" indent="0" algn="ctr">
              <a:buNone/>
              <a:defRPr sz="153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91570" indent="0" algn="ctr">
              <a:buNone/>
              <a:defRPr sz="1786"/>
            </a:lvl2pPr>
            <a:lvl3pPr marL="583139" indent="0" algn="ctr">
              <a:buNone/>
              <a:defRPr sz="1531"/>
            </a:lvl3pPr>
            <a:lvl4pPr marL="874710" indent="0" algn="ctr">
              <a:buNone/>
              <a:defRPr sz="1276"/>
            </a:lvl4pPr>
            <a:lvl5pPr marL="1166279" indent="0" algn="ctr">
              <a:buNone/>
              <a:defRPr sz="1276"/>
            </a:lvl5pPr>
            <a:lvl6pPr marL="1457848" indent="0" algn="ctr">
              <a:buNone/>
              <a:defRPr sz="1276"/>
            </a:lvl6pPr>
            <a:lvl7pPr marL="1749418" indent="0" algn="ctr">
              <a:buNone/>
              <a:defRPr sz="1276"/>
            </a:lvl7pPr>
            <a:lvl8pPr marL="2040987" indent="0" algn="ctr">
              <a:buNone/>
              <a:defRPr sz="1276"/>
            </a:lvl8pPr>
            <a:lvl9pPr marL="2332558" indent="0" algn="ctr">
              <a:buNone/>
              <a:defRPr sz="127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6F5F-3EEF-4422-BE52-D249DCA9DD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AD1-796F-46A4-90DE-801F21E677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814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6F5F-3EEF-4422-BE52-D249DCA9DD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AD1-796F-46A4-90DE-801F21E677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173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73161"/>
            <a:ext cx="1676608" cy="924378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0" y="573161"/>
            <a:ext cx="4932631" cy="924378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6F5F-3EEF-4422-BE52-D249DCA9DD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AD1-796F-46A4-90DE-801F21E677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754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6F5F-3EEF-4422-BE52-D249DCA9DD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AD1-796F-46A4-90DE-801F21E677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8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3" y="2723627"/>
            <a:ext cx="6706433" cy="4534873"/>
          </a:xfrm>
        </p:spPr>
        <p:txBody>
          <a:bodyPr anchor="b">
            <a:normAutofit/>
          </a:bodyPr>
          <a:lstStyle>
            <a:lvl1pPr>
              <a:defRPr sz="3827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3" y="7241008"/>
            <a:ext cx="6706433" cy="2386061"/>
          </a:xfrm>
        </p:spPr>
        <p:txBody>
          <a:bodyPr anchor="t">
            <a:normAutofit/>
          </a:bodyPr>
          <a:lstStyle>
            <a:lvl1pPr marL="0" indent="0">
              <a:buNone/>
              <a:defRPr sz="153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91570" indent="0">
              <a:buNone/>
              <a:defRPr sz="1149">
                <a:solidFill>
                  <a:schemeClr val="tx1">
                    <a:tint val="75000"/>
                  </a:schemeClr>
                </a:solidFill>
              </a:defRPr>
            </a:lvl2pPr>
            <a:lvl3pPr marL="583139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3pPr>
            <a:lvl4pPr marL="874710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4pPr>
            <a:lvl5pPr marL="1166279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5pPr>
            <a:lvl6pPr marL="1457848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6pPr>
            <a:lvl7pPr marL="1749418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7pPr>
            <a:lvl8pPr marL="2040987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8pPr>
            <a:lvl9pPr marL="2332558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6F5F-3EEF-4422-BE52-D249DCA9DD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AD1-796F-46A4-90DE-801F21E677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11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8989" y="2908726"/>
            <a:ext cx="3304619" cy="692084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6" y="2908726"/>
            <a:ext cx="3304619" cy="692084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6F5F-3EEF-4422-BE52-D249DCA9DD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AD1-796F-46A4-90DE-801F21E677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575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8990" y="2675000"/>
            <a:ext cx="3288421" cy="131328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531" b="1"/>
            </a:lvl1pPr>
            <a:lvl2pPr marL="291570" indent="0">
              <a:buNone/>
              <a:defRPr sz="1276" b="1"/>
            </a:lvl2pPr>
            <a:lvl3pPr marL="583139" indent="0">
              <a:buNone/>
              <a:defRPr sz="1149" b="1"/>
            </a:lvl3pPr>
            <a:lvl4pPr marL="874710" indent="0">
              <a:buNone/>
              <a:defRPr sz="1020" b="1"/>
            </a:lvl4pPr>
            <a:lvl5pPr marL="1166279" indent="0">
              <a:buNone/>
              <a:defRPr sz="1020" b="1"/>
            </a:lvl5pPr>
            <a:lvl6pPr marL="1457848" indent="0">
              <a:buNone/>
              <a:defRPr sz="1020" b="1"/>
            </a:lvl6pPr>
            <a:lvl7pPr marL="1749418" indent="0">
              <a:buNone/>
              <a:defRPr sz="1020" b="1"/>
            </a:lvl7pPr>
            <a:lvl8pPr marL="2040987" indent="0">
              <a:buNone/>
              <a:defRPr sz="1020" b="1"/>
            </a:lvl8pPr>
            <a:lvl9pPr marL="2332558" indent="0">
              <a:buNone/>
              <a:defRPr sz="102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8990" y="3988283"/>
            <a:ext cx="3288421" cy="58539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5001"/>
            <a:ext cx="3304621" cy="131328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531" b="1"/>
            </a:lvl1pPr>
            <a:lvl2pPr marL="291570" indent="0">
              <a:buNone/>
              <a:defRPr sz="1276" b="1"/>
            </a:lvl2pPr>
            <a:lvl3pPr marL="583139" indent="0">
              <a:buNone/>
              <a:defRPr sz="1149" b="1"/>
            </a:lvl3pPr>
            <a:lvl4pPr marL="874710" indent="0">
              <a:buNone/>
              <a:defRPr sz="1020" b="1"/>
            </a:lvl4pPr>
            <a:lvl5pPr marL="1166279" indent="0">
              <a:buNone/>
              <a:defRPr sz="1020" b="1"/>
            </a:lvl5pPr>
            <a:lvl6pPr marL="1457848" indent="0">
              <a:buNone/>
              <a:defRPr sz="1020" b="1"/>
            </a:lvl6pPr>
            <a:lvl7pPr marL="1749418" indent="0">
              <a:buNone/>
              <a:defRPr sz="1020" b="1"/>
            </a:lvl7pPr>
            <a:lvl8pPr marL="2040987" indent="0">
              <a:buNone/>
              <a:defRPr sz="1020" b="1"/>
            </a:lvl8pPr>
            <a:lvl9pPr marL="2332558" indent="0">
              <a:buNone/>
              <a:defRPr sz="102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8283"/>
            <a:ext cx="3304621" cy="58539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6F5F-3EEF-4422-BE52-D249DCA9DD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AD1-796F-46A4-90DE-801F21E677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803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6F5F-3EEF-4422-BE52-D249DCA9DD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AD1-796F-46A4-90DE-801F21E677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0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6F5F-3EEF-4422-BE52-D249DCA9DD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AD1-796F-46A4-90DE-801F21E677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30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516" y="727184"/>
            <a:ext cx="2507623" cy="2545127"/>
          </a:xfrm>
        </p:spPr>
        <p:txBody>
          <a:bodyPr anchor="b">
            <a:normAutofit/>
          </a:bodyPr>
          <a:lstStyle>
            <a:lvl1pPr>
              <a:defRPr sz="2041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621" y="1575560"/>
            <a:ext cx="3936385" cy="7756596"/>
          </a:xfrm>
        </p:spPr>
        <p:txBody>
          <a:bodyPr/>
          <a:lstStyle>
            <a:lvl1pPr>
              <a:defRPr sz="2041"/>
            </a:lvl1pPr>
            <a:lvl2pPr>
              <a:defRPr sz="1786"/>
            </a:lvl2pPr>
            <a:lvl3pPr>
              <a:defRPr sz="1531"/>
            </a:lvl3pPr>
            <a:lvl4pPr>
              <a:defRPr sz="1276"/>
            </a:lvl4pPr>
            <a:lvl5pPr>
              <a:defRPr sz="1276"/>
            </a:lvl5pPr>
            <a:lvl6pPr>
              <a:defRPr sz="1276"/>
            </a:lvl6pPr>
            <a:lvl7pPr>
              <a:defRPr sz="1276"/>
            </a:lvl7pPr>
            <a:lvl8pPr>
              <a:defRPr sz="1276"/>
            </a:lvl8pPr>
            <a:lvl9pPr>
              <a:defRPr sz="127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6516" y="3272314"/>
            <a:ext cx="2507623" cy="6059842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020"/>
            </a:lvl1pPr>
            <a:lvl2pPr marL="291570" indent="0">
              <a:buNone/>
              <a:defRPr sz="765"/>
            </a:lvl2pPr>
            <a:lvl3pPr marL="583139" indent="0">
              <a:buNone/>
              <a:defRPr sz="638"/>
            </a:lvl3pPr>
            <a:lvl4pPr marL="874710" indent="0">
              <a:buNone/>
              <a:defRPr sz="574"/>
            </a:lvl4pPr>
            <a:lvl5pPr marL="1166279" indent="0">
              <a:buNone/>
              <a:defRPr sz="574"/>
            </a:lvl5pPr>
            <a:lvl6pPr marL="1457848" indent="0">
              <a:buNone/>
              <a:defRPr sz="574"/>
            </a:lvl6pPr>
            <a:lvl7pPr marL="1749418" indent="0">
              <a:buNone/>
              <a:defRPr sz="574"/>
            </a:lvl7pPr>
            <a:lvl8pPr marL="2040987" indent="0">
              <a:buNone/>
              <a:defRPr sz="574"/>
            </a:lvl8pPr>
            <a:lvl9pPr marL="2332558" indent="0">
              <a:buNone/>
              <a:defRPr sz="57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6F5F-3EEF-4422-BE52-D249DCA9DD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AD1-796F-46A4-90DE-801F21E677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08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516" y="727182"/>
            <a:ext cx="2507623" cy="2545133"/>
          </a:xfrm>
        </p:spPr>
        <p:txBody>
          <a:bodyPr anchor="b">
            <a:normAutofit/>
          </a:bodyPr>
          <a:lstStyle>
            <a:lvl1pPr>
              <a:defRPr sz="2041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4621" y="1575560"/>
            <a:ext cx="3936385" cy="7756596"/>
          </a:xfrm>
        </p:spPr>
        <p:txBody>
          <a:bodyPr/>
          <a:lstStyle>
            <a:lvl1pPr marL="0" indent="0">
              <a:buNone/>
              <a:defRPr sz="2041"/>
            </a:lvl1pPr>
            <a:lvl2pPr marL="291570" indent="0">
              <a:buNone/>
              <a:defRPr sz="1786"/>
            </a:lvl2pPr>
            <a:lvl3pPr marL="583139" indent="0">
              <a:buNone/>
              <a:defRPr sz="1531"/>
            </a:lvl3pPr>
            <a:lvl4pPr marL="874710" indent="0">
              <a:buNone/>
              <a:defRPr sz="1276"/>
            </a:lvl4pPr>
            <a:lvl5pPr marL="1166279" indent="0">
              <a:buNone/>
              <a:defRPr sz="1276"/>
            </a:lvl5pPr>
            <a:lvl6pPr marL="1457848" indent="0">
              <a:buNone/>
              <a:defRPr sz="1276"/>
            </a:lvl6pPr>
            <a:lvl7pPr marL="1749418" indent="0">
              <a:buNone/>
              <a:defRPr sz="1276"/>
            </a:lvl7pPr>
            <a:lvl8pPr marL="2040987" indent="0">
              <a:buNone/>
              <a:defRPr sz="1276"/>
            </a:lvl8pPr>
            <a:lvl9pPr marL="2332558" indent="0">
              <a:buNone/>
              <a:defRPr sz="127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6516" y="3272312"/>
            <a:ext cx="2507623" cy="605984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020"/>
            </a:lvl1pPr>
            <a:lvl2pPr marL="291570" indent="0">
              <a:buNone/>
              <a:defRPr sz="765"/>
            </a:lvl2pPr>
            <a:lvl3pPr marL="583139" indent="0">
              <a:buNone/>
              <a:defRPr sz="638"/>
            </a:lvl3pPr>
            <a:lvl4pPr marL="874710" indent="0">
              <a:buNone/>
              <a:defRPr sz="574"/>
            </a:lvl4pPr>
            <a:lvl5pPr marL="1166279" indent="0">
              <a:buNone/>
              <a:defRPr sz="574"/>
            </a:lvl5pPr>
            <a:lvl6pPr marL="1457848" indent="0">
              <a:buNone/>
              <a:defRPr sz="574"/>
            </a:lvl6pPr>
            <a:lvl7pPr marL="1749418" indent="0">
              <a:buNone/>
              <a:defRPr sz="574"/>
            </a:lvl7pPr>
            <a:lvl8pPr marL="2040987" indent="0">
              <a:buNone/>
              <a:defRPr sz="574"/>
            </a:lvl8pPr>
            <a:lvl9pPr marL="2332558" indent="0">
              <a:buNone/>
              <a:defRPr sz="57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6F5F-3EEF-4422-BE52-D249DCA9DD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AD1-796F-46A4-90DE-801F21E677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90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8991" y="581745"/>
            <a:ext cx="6706433" cy="21083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8991" y="2908726"/>
            <a:ext cx="6706433" cy="6920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2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F546F5F-3EEF-4422-BE52-D249DCA9DD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61" y="10109837"/>
            <a:ext cx="2624257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5918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62AD1-796F-46A4-90DE-801F21E677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42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583139" rtl="0" eaLnBrk="1" latinLnBrk="0" hangingPunct="1">
        <a:lnSpc>
          <a:spcPct val="90000"/>
        </a:lnSpc>
        <a:spcBef>
          <a:spcPct val="0"/>
        </a:spcBef>
        <a:buNone/>
        <a:defRPr kumimoji="1" sz="28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85" indent="-145785" algn="l" defTabSz="583139" rtl="0" eaLnBrk="1" latinLnBrk="0" hangingPunct="1">
        <a:lnSpc>
          <a:spcPct val="90000"/>
        </a:lnSpc>
        <a:spcBef>
          <a:spcPts val="638"/>
        </a:spcBef>
        <a:buFont typeface="Wingdings 2" pitchFamily="18" charset="2"/>
        <a:buChar char=""/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37355" indent="-145785" algn="l" defTabSz="583139" rtl="0" eaLnBrk="1" latinLnBrk="0" hangingPunct="1">
        <a:lnSpc>
          <a:spcPct val="90000"/>
        </a:lnSpc>
        <a:spcBef>
          <a:spcPts val="319"/>
        </a:spcBef>
        <a:buFont typeface="Wingdings 2" pitchFamily="18" charset="2"/>
        <a:buChar char="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28925" indent="-145785" algn="l" defTabSz="583139" rtl="0" eaLnBrk="1" latinLnBrk="0" hangingPunct="1">
        <a:lnSpc>
          <a:spcPct val="90000"/>
        </a:lnSpc>
        <a:spcBef>
          <a:spcPts val="319"/>
        </a:spcBef>
        <a:buFont typeface="Wingdings 2" pitchFamily="18" charset="2"/>
        <a:buChar char=""/>
        <a:defRPr kumimoji="1"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1020495" indent="-145785" algn="l" defTabSz="583139" rtl="0" eaLnBrk="1" latinLnBrk="0" hangingPunct="1">
        <a:lnSpc>
          <a:spcPct val="90000"/>
        </a:lnSpc>
        <a:spcBef>
          <a:spcPts val="319"/>
        </a:spcBef>
        <a:buFont typeface="Wingdings 2" pitchFamily="18" charset="2"/>
        <a:buChar char=""/>
        <a:defRPr kumimoji="1" sz="1149" kern="1200">
          <a:solidFill>
            <a:schemeClr val="tx1"/>
          </a:solidFill>
          <a:latin typeface="+mn-lt"/>
          <a:ea typeface="+mn-ea"/>
          <a:cs typeface="+mn-cs"/>
        </a:defRPr>
      </a:lvl4pPr>
      <a:lvl5pPr marL="1312064" indent="-145785" algn="l" defTabSz="583139" rtl="0" eaLnBrk="1" latinLnBrk="0" hangingPunct="1">
        <a:lnSpc>
          <a:spcPct val="90000"/>
        </a:lnSpc>
        <a:spcBef>
          <a:spcPts val="319"/>
        </a:spcBef>
        <a:buFont typeface="Wingdings 2" pitchFamily="18" charset="2"/>
        <a:buChar char=""/>
        <a:defRPr kumimoji="1" sz="1149" kern="1200">
          <a:solidFill>
            <a:schemeClr val="tx1"/>
          </a:solidFill>
          <a:latin typeface="+mn-lt"/>
          <a:ea typeface="+mn-ea"/>
          <a:cs typeface="+mn-cs"/>
        </a:defRPr>
      </a:lvl5pPr>
      <a:lvl6pPr marL="1603633" indent="-145785" algn="l" defTabSz="583139" rtl="0" eaLnBrk="1" latinLnBrk="0" hangingPunct="1">
        <a:spcBef>
          <a:spcPct val="20000"/>
        </a:spcBef>
        <a:buFont typeface="Wingdings 2" pitchFamily="18" charset="2"/>
        <a:buChar char=""/>
        <a:defRPr kumimoji="1" sz="1149" kern="1200">
          <a:solidFill>
            <a:schemeClr val="tx1"/>
          </a:solidFill>
          <a:latin typeface="+mn-lt"/>
          <a:ea typeface="+mn-ea"/>
          <a:cs typeface="+mn-cs"/>
        </a:defRPr>
      </a:lvl6pPr>
      <a:lvl7pPr marL="1895203" indent="-145785" algn="l" defTabSz="583139" rtl="0" eaLnBrk="1" latinLnBrk="0" hangingPunct="1">
        <a:spcBef>
          <a:spcPct val="20000"/>
        </a:spcBef>
        <a:buFont typeface="Wingdings 2" pitchFamily="18" charset="2"/>
        <a:buChar char=""/>
        <a:defRPr kumimoji="1" sz="1149" kern="1200">
          <a:solidFill>
            <a:schemeClr val="tx1"/>
          </a:solidFill>
          <a:latin typeface="+mn-lt"/>
          <a:ea typeface="+mn-ea"/>
          <a:cs typeface="+mn-cs"/>
        </a:defRPr>
      </a:lvl7pPr>
      <a:lvl8pPr marL="2186773" indent="-145785" algn="l" defTabSz="583139" rtl="0" eaLnBrk="1" latinLnBrk="0" hangingPunct="1">
        <a:spcBef>
          <a:spcPct val="20000"/>
        </a:spcBef>
        <a:buFont typeface="Wingdings 2" pitchFamily="18" charset="2"/>
        <a:buChar char=""/>
        <a:defRPr kumimoji="1" sz="1149" kern="1200">
          <a:solidFill>
            <a:schemeClr val="tx1"/>
          </a:solidFill>
          <a:latin typeface="+mn-lt"/>
          <a:ea typeface="+mn-ea"/>
          <a:cs typeface="+mn-cs"/>
        </a:defRPr>
      </a:lvl8pPr>
      <a:lvl9pPr marL="2478343" indent="-145785" algn="l" defTabSz="583139" rtl="0" eaLnBrk="1" latinLnBrk="0" hangingPunct="1">
        <a:spcBef>
          <a:spcPct val="20000"/>
        </a:spcBef>
        <a:buFont typeface="Wingdings 2" pitchFamily="18" charset="2"/>
        <a:buChar char=""/>
        <a:defRPr kumimoji="1" sz="11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3139" rtl="0" eaLnBrk="1" latinLnBrk="0" hangingPunct="1">
        <a:defRPr kumimoji="1" sz="1149" kern="1200">
          <a:solidFill>
            <a:schemeClr val="tx1"/>
          </a:solidFill>
          <a:latin typeface="+mn-lt"/>
          <a:ea typeface="+mn-ea"/>
          <a:cs typeface="+mn-cs"/>
        </a:defRPr>
      </a:lvl1pPr>
      <a:lvl2pPr marL="291570" algn="l" defTabSz="583139" rtl="0" eaLnBrk="1" latinLnBrk="0" hangingPunct="1">
        <a:defRPr kumimoji="1" sz="1149" kern="1200">
          <a:solidFill>
            <a:schemeClr val="tx1"/>
          </a:solidFill>
          <a:latin typeface="+mn-lt"/>
          <a:ea typeface="+mn-ea"/>
          <a:cs typeface="+mn-cs"/>
        </a:defRPr>
      </a:lvl2pPr>
      <a:lvl3pPr marL="583139" algn="l" defTabSz="583139" rtl="0" eaLnBrk="1" latinLnBrk="0" hangingPunct="1">
        <a:defRPr kumimoji="1" sz="1149" kern="1200">
          <a:solidFill>
            <a:schemeClr val="tx1"/>
          </a:solidFill>
          <a:latin typeface="+mn-lt"/>
          <a:ea typeface="+mn-ea"/>
          <a:cs typeface="+mn-cs"/>
        </a:defRPr>
      </a:lvl3pPr>
      <a:lvl4pPr marL="874710" algn="l" defTabSz="583139" rtl="0" eaLnBrk="1" latinLnBrk="0" hangingPunct="1">
        <a:defRPr kumimoji="1" sz="1149" kern="1200">
          <a:solidFill>
            <a:schemeClr val="tx1"/>
          </a:solidFill>
          <a:latin typeface="+mn-lt"/>
          <a:ea typeface="+mn-ea"/>
          <a:cs typeface="+mn-cs"/>
        </a:defRPr>
      </a:lvl4pPr>
      <a:lvl5pPr marL="1166279" algn="l" defTabSz="583139" rtl="0" eaLnBrk="1" latinLnBrk="0" hangingPunct="1">
        <a:defRPr kumimoji="1" sz="1149" kern="1200">
          <a:solidFill>
            <a:schemeClr val="tx1"/>
          </a:solidFill>
          <a:latin typeface="+mn-lt"/>
          <a:ea typeface="+mn-ea"/>
          <a:cs typeface="+mn-cs"/>
        </a:defRPr>
      </a:lvl5pPr>
      <a:lvl6pPr marL="1457848" algn="l" defTabSz="583139" rtl="0" eaLnBrk="1" latinLnBrk="0" hangingPunct="1">
        <a:defRPr kumimoji="1" sz="1149" kern="1200">
          <a:solidFill>
            <a:schemeClr val="tx1"/>
          </a:solidFill>
          <a:latin typeface="+mn-lt"/>
          <a:ea typeface="+mn-ea"/>
          <a:cs typeface="+mn-cs"/>
        </a:defRPr>
      </a:lvl6pPr>
      <a:lvl7pPr marL="1749418" algn="l" defTabSz="583139" rtl="0" eaLnBrk="1" latinLnBrk="0" hangingPunct="1">
        <a:defRPr kumimoji="1" sz="1149" kern="1200">
          <a:solidFill>
            <a:schemeClr val="tx1"/>
          </a:solidFill>
          <a:latin typeface="+mn-lt"/>
          <a:ea typeface="+mn-ea"/>
          <a:cs typeface="+mn-cs"/>
        </a:defRPr>
      </a:lvl7pPr>
      <a:lvl8pPr marL="2040987" algn="l" defTabSz="583139" rtl="0" eaLnBrk="1" latinLnBrk="0" hangingPunct="1">
        <a:defRPr kumimoji="1" sz="1149" kern="1200">
          <a:solidFill>
            <a:schemeClr val="tx1"/>
          </a:solidFill>
          <a:latin typeface="+mn-lt"/>
          <a:ea typeface="+mn-ea"/>
          <a:cs typeface="+mn-cs"/>
        </a:defRPr>
      </a:lvl8pPr>
      <a:lvl9pPr marL="2332558" algn="l" defTabSz="583139" rtl="0" eaLnBrk="1" latinLnBrk="0" hangingPunct="1">
        <a:defRPr kumimoji="1" sz="11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7387" y="416415"/>
            <a:ext cx="2587527" cy="511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72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ＥＳネットワーク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8998" y="1572326"/>
            <a:ext cx="6953671" cy="1313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87" b="1" dirty="0">
                <a:ln w="127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587" b="1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認定ＮＰＯ法人大阪障害者雇用支援ネットワークでは、企業で職場のリーダー的役割を果たしておられる障害者の皆さん向けに、指導者・管理監督職としての基礎的な研修を行う場として、「障害者職場リーダー研修会」を企画しました。　研修会では、障害者の働く職場の見学、参加者同士の交流を図る場も用意しております。</a:t>
            </a:r>
            <a:endParaRPr kumimoji="1" lang="en-US" altLang="ja-JP" sz="1587" b="1" dirty="0">
              <a:ln w="12700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8998" y="2982293"/>
            <a:ext cx="4292568" cy="273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87"/>
              </a:lnSpc>
            </a:pPr>
            <a:r>
              <a:rPr kumimoji="1" lang="ja-JP" altLang="en-US" sz="1361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日時：</a:t>
            </a:r>
            <a:r>
              <a:rPr kumimoji="1" lang="ja-JP" altLang="en-US" sz="1587" b="1" dirty="0">
                <a:solidFill>
                  <a:srgbClr val="256D6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２０２５年１月２９日（水）</a:t>
            </a:r>
            <a:endParaRPr kumimoji="1" lang="en-US" altLang="ja-JP" sz="1587" b="1" dirty="0">
              <a:solidFill>
                <a:srgbClr val="256D6D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27"/>
              </a:lnSpc>
            </a:pPr>
            <a:r>
              <a:rPr kumimoji="1" lang="ja-JP" altLang="en-US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９：３０～１８：００</a:t>
            </a:r>
            <a:endParaRPr kumimoji="1" lang="en-US" altLang="ja-JP" sz="136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27"/>
              </a:lnSpc>
            </a:pPr>
            <a:r>
              <a:rPr lang="ja-JP" altLang="en-US" sz="1361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会場：</a:t>
            </a:r>
            <a:r>
              <a:rPr lang="ja-JP" altLang="en-US" sz="1587" b="1" dirty="0">
                <a:solidFill>
                  <a:srgbClr val="256D6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パナソニック交野株式会社</a:t>
            </a:r>
            <a:endParaRPr lang="en-US" altLang="ja-JP" sz="1587" b="1" dirty="0">
              <a:solidFill>
                <a:srgbClr val="256D6D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587"/>
              </a:lnSpc>
            </a:pPr>
            <a:r>
              <a:rPr lang="ja-JP" altLang="en-US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大阪府交野市寺</a:t>
            </a:r>
            <a:r>
              <a:rPr lang="en-US" altLang="ja-JP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丁目</a:t>
            </a:r>
            <a:r>
              <a:rPr lang="en-US" altLang="ja-JP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590</a:t>
            </a:r>
            <a:r>
              <a:rPr lang="ja-JP" altLang="en-US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番地の</a:t>
            </a:r>
            <a:r>
              <a:rPr lang="en-US" altLang="ja-JP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36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1"/>
              </a:lnSpc>
            </a:pPr>
            <a:r>
              <a:rPr kumimoji="1" lang="ja-JP" altLang="en-US" sz="1361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集合時間：</a:t>
            </a:r>
            <a:r>
              <a:rPr kumimoji="1" lang="ja-JP" altLang="en-US" sz="1361" b="1" dirty="0">
                <a:solidFill>
                  <a:srgbClr val="256D6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９：００</a:t>
            </a:r>
            <a:endParaRPr kumimoji="1" lang="en-US" altLang="ja-JP" sz="1361" b="1" dirty="0">
              <a:solidFill>
                <a:srgbClr val="256D6D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1"/>
              </a:lnSpc>
            </a:pPr>
            <a:r>
              <a:rPr kumimoji="1" lang="ja-JP" altLang="en-US" sz="1361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集合場所：</a:t>
            </a:r>
            <a:r>
              <a:rPr kumimoji="1" lang="en-US" altLang="ja-JP" sz="1361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JR</a:t>
            </a:r>
            <a:r>
              <a:rPr kumimoji="1" lang="ja-JP" altLang="en-US" sz="1361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学研都市線　河内磐船駅前</a:t>
            </a:r>
            <a:endParaRPr kumimoji="1" lang="en-US" altLang="ja-JP" sz="1361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1"/>
              </a:lnSpc>
            </a:pPr>
            <a:r>
              <a:rPr kumimoji="1" lang="ja-JP" altLang="en-US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車でのご来場も可能です</a:t>
            </a:r>
            <a:endParaRPr kumimoji="1" lang="en-US" altLang="ja-JP" sz="136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1"/>
              </a:lnSpc>
            </a:pPr>
            <a:r>
              <a:rPr kumimoji="1" lang="ja-JP" altLang="en-US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お申し出ください</a:t>
            </a:r>
            <a:endParaRPr kumimoji="1" lang="en-US" altLang="ja-JP" sz="136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1"/>
              </a:lnSpc>
            </a:pPr>
            <a:r>
              <a:rPr kumimoji="1" lang="ja-JP" altLang="en-US" sz="1361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定員：</a:t>
            </a:r>
            <a:r>
              <a:rPr kumimoji="1" lang="ja-JP" altLang="en-US" sz="1361" b="1" u="sng" dirty="0">
                <a:solidFill>
                  <a:srgbClr val="256D6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２０名</a:t>
            </a:r>
            <a:r>
              <a:rPr kumimoji="1" lang="ja-JP" altLang="en-US" sz="1361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（定員に達し次第締切）</a:t>
            </a:r>
            <a:endParaRPr kumimoji="1" lang="en-US" altLang="ja-JP" sz="1361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1"/>
              </a:lnSpc>
            </a:pPr>
            <a:r>
              <a:rPr lang="ja-JP" altLang="en-US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車椅子、聴覚障害の方も参加可能　　　</a:t>
            </a:r>
            <a:endParaRPr lang="en-US" altLang="ja-JP" sz="136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1"/>
              </a:lnSpc>
            </a:pPr>
            <a:r>
              <a:rPr lang="ja-JP" altLang="en-US" sz="1361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参加費：</a:t>
            </a:r>
            <a:r>
              <a:rPr lang="en-US" altLang="ja-JP" sz="1361" b="1" dirty="0">
                <a:solidFill>
                  <a:srgbClr val="256D6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10,000</a:t>
            </a:r>
            <a:r>
              <a:rPr lang="ja-JP" altLang="en-US" sz="1361" b="1" dirty="0">
                <a:solidFill>
                  <a:srgbClr val="256D6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lang="ja-JP" altLang="en-US" sz="1361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361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361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昼食・懇親会費含む</a:t>
            </a:r>
            <a:r>
              <a:rPr lang="en-US" altLang="ja-JP" sz="1361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>
              <a:lnSpc>
                <a:spcPts val="1701"/>
              </a:lnSpc>
            </a:pPr>
            <a:r>
              <a:rPr lang="ja-JP" altLang="en-US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後日請求書をお送りします</a:t>
            </a:r>
            <a:endParaRPr lang="en-US" altLang="ja-JP" sz="136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4935" y="5887546"/>
            <a:ext cx="3038043" cy="3233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61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361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当日スケジュール</a:t>
            </a:r>
            <a:r>
              <a:rPr kumimoji="1" lang="en-US" altLang="ja-JP" sz="1361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361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09:00</a:t>
            </a:r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河内磐船駅　集合</a:t>
            </a:r>
            <a:endParaRPr lang="en-US" altLang="ja-JP" sz="136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09:30</a:t>
            </a:r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開始、挨拶、連絡事項</a:t>
            </a:r>
          </a:p>
          <a:p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09:40</a:t>
            </a:r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会社説明、職場見学</a:t>
            </a:r>
          </a:p>
          <a:p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10:30</a:t>
            </a:r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休　憩</a:t>
            </a:r>
          </a:p>
          <a:p>
            <a:pPr marL="912506" indent="-912506"/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10:40</a:t>
            </a:r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講習（１）</a:t>
            </a:r>
          </a:p>
          <a:p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12:00</a:t>
            </a:r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昼休憩</a:t>
            </a:r>
          </a:p>
          <a:p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13:00</a:t>
            </a:r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講習（２）</a:t>
            </a:r>
            <a:endParaRPr lang="en-US" altLang="ja-JP" sz="136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14:30</a:t>
            </a:r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休憩</a:t>
            </a:r>
            <a:endParaRPr lang="en-US" altLang="ja-JP" sz="136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14:40</a:t>
            </a:r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講習（３）</a:t>
            </a:r>
            <a:endParaRPr lang="en-US" altLang="ja-JP" sz="136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15:50</a:t>
            </a:r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休憩</a:t>
            </a:r>
            <a:endParaRPr lang="en-US" altLang="ja-JP" sz="136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16:00</a:t>
            </a:r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グループ研修</a:t>
            </a:r>
            <a:endParaRPr lang="en-US" altLang="ja-JP" sz="136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（意見交換）</a:t>
            </a:r>
            <a:endParaRPr lang="en-US" altLang="ja-JP" sz="136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16:30</a:t>
            </a:r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懇親会</a:t>
            </a:r>
            <a:endParaRPr lang="en-US" altLang="ja-JP" sz="136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17:30</a:t>
            </a:r>
            <a:r>
              <a:rPr lang="ja-JP" altLang="en-US" sz="1361" dirty="0">
                <a:latin typeface="Meiryo UI" panose="020B0604030504040204" pitchFamily="50" charset="-128"/>
                <a:ea typeface="Meiryo UI" panose="020B0604030504040204" pitchFamily="50" charset="-128"/>
              </a:rPr>
              <a:t>　終了　　</a:t>
            </a:r>
            <a:endParaRPr lang="en-US" altLang="ja-JP" sz="136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D604CD6-222A-449B-BF3C-904D4571BA64}"/>
              </a:ext>
            </a:extLst>
          </p:cNvPr>
          <p:cNvSpPr txBox="1"/>
          <p:nvPr/>
        </p:nvSpPr>
        <p:spPr>
          <a:xfrm>
            <a:off x="649248" y="9292295"/>
            <a:ext cx="6531392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154"/>
              </a:lnSpc>
            </a:pPr>
            <a:r>
              <a:rPr lang="ja-JP" altLang="en-US" sz="1587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お申込みは裏面に記入し、メールもしくは</a:t>
            </a:r>
            <a:r>
              <a:rPr lang="en-US" altLang="ja-JP" sz="1587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587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にてお願いします</a:t>
            </a:r>
            <a:endParaRPr lang="en-US" altLang="ja-JP" sz="1587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000"/>
              </a:lnSpc>
            </a:pPr>
            <a:endParaRPr lang="en-US" altLang="ja-JP" sz="1587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2154"/>
              </a:lnSpc>
            </a:pPr>
            <a:r>
              <a:rPr kumimoji="1" lang="ja-JP" altLang="en-US" sz="1814" dirty="0">
                <a:latin typeface="Meiryo UI" panose="020B0604030504040204" pitchFamily="50" charset="-128"/>
                <a:ea typeface="Meiryo UI" panose="020B0604030504040204" pitchFamily="50" charset="-128"/>
              </a:rPr>
              <a:t>認定特定非営利活動法人　大阪障害者雇用支援ネットワーク</a:t>
            </a:r>
            <a:endParaRPr kumimoji="1" lang="en-US" altLang="ja-JP" sz="1814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2154"/>
              </a:lnSpc>
            </a:pPr>
            <a:r>
              <a:rPr lang="ja-JP" altLang="en-US" sz="2383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587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mail:o-isc@onyx.dti.ne.jp</a:t>
            </a:r>
            <a:r>
              <a:rPr lang="ja-JP" altLang="en-US" sz="1587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587" dirty="0">
                <a:latin typeface="Meiryo UI" panose="020B0604030504040204" pitchFamily="50" charset="-128"/>
                <a:ea typeface="Meiryo UI" panose="020B0604030504040204" pitchFamily="50" charset="-128"/>
              </a:rPr>
              <a:t>  FAX:06-6949-1256</a:t>
            </a:r>
            <a:endParaRPr kumimoji="1" lang="ja-JP" altLang="en-US" sz="158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52403A-4502-4997-9187-F8A6785BAE35}"/>
              </a:ext>
            </a:extLst>
          </p:cNvPr>
          <p:cNvSpPr txBox="1"/>
          <p:nvPr/>
        </p:nvSpPr>
        <p:spPr>
          <a:xfrm>
            <a:off x="1356873" y="927452"/>
            <a:ext cx="5061829" cy="580928"/>
          </a:xfrm>
          <a:prstGeom prst="rect">
            <a:avLst/>
          </a:prstGeom>
          <a:noFill/>
          <a:effectLst>
            <a:outerShdw blurRad="50800" dist="381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175" u="sng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障害者職場リーダー研修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0F95ABE-0403-E978-D079-E9F38AE7DEA2}"/>
              </a:ext>
            </a:extLst>
          </p:cNvPr>
          <p:cNvSpPr txBox="1"/>
          <p:nvPr/>
        </p:nvSpPr>
        <p:spPr>
          <a:xfrm>
            <a:off x="4234120" y="7070874"/>
            <a:ext cx="303804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96"/>
              </a:lnSpc>
            </a:pPr>
            <a:r>
              <a:rPr kumimoji="1"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JR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京橋駅：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08:38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発「快速同志社前行」　　に乗ると河内磐船駅：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09:00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着です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7B80FD90-49D7-3071-25F5-16EE3A272E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3253" y="2960485"/>
            <a:ext cx="2720231" cy="1995903"/>
          </a:xfrm>
          <a:prstGeom prst="rect">
            <a:avLst/>
          </a:prstGeom>
        </p:spPr>
      </p:pic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F8F313B1-24C0-DAC9-BA2E-DDFABB57635A}"/>
              </a:ext>
            </a:extLst>
          </p:cNvPr>
          <p:cNvGrpSpPr/>
          <p:nvPr/>
        </p:nvGrpSpPr>
        <p:grpSpPr>
          <a:xfrm>
            <a:off x="4433253" y="5107244"/>
            <a:ext cx="2747387" cy="1963630"/>
            <a:chOff x="3419291" y="4673250"/>
            <a:chExt cx="3311046" cy="1975431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136B54C1-9B46-E8CB-210D-D0E81278E1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19291" y="4673250"/>
              <a:ext cx="3311046" cy="1975431"/>
            </a:xfrm>
            <a:prstGeom prst="rect">
              <a:avLst/>
            </a:prstGeom>
          </p:spPr>
        </p:pic>
        <p:sp>
          <p:nvSpPr>
            <p:cNvPr id="15" name="星: 5 pt 14">
              <a:extLst>
                <a:ext uri="{FF2B5EF4-FFF2-40B4-BE49-F238E27FC236}">
                  <a16:creationId xmlns:a16="http://schemas.microsoft.com/office/drawing/2014/main" id="{80996DBB-30C7-9631-66D4-03548FB9A866}"/>
                </a:ext>
              </a:extLst>
            </p:cNvPr>
            <p:cNvSpPr/>
            <p:nvPr/>
          </p:nvSpPr>
          <p:spPr>
            <a:xfrm>
              <a:off x="4759944" y="5611232"/>
              <a:ext cx="144016" cy="181455"/>
            </a:xfrm>
            <a:prstGeom prst="star5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383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EFDD7B29-17F4-3B11-A8DD-551FD2C08FB0}"/>
                </a:ext>
              </a:extLst>
            </p:cNvPr>
            <p:cNvSpPr txBox="1"/>
            <p:nvPr/>
          </p:nvSpPr>
          <p:spPr>
            <a:xfrm>
              <a:off x="4146181" y="5040961"/>
              <a:ext cx="1445957" cy="2948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300" b="1" spc="100" dirty="0"/>
                <a:t>河内磐船駅</a:t>
              </a:r>
            </a:p>
          </p:txBody>
        </p:sp>
        <p:sp>
          <p:nvSpPr>
            <p:cNvPr id="20" name="吹き出し: 四角形 19">
              <a:extLst>
                <a:ext uri="{FF2B5EF4-FFF2-40B4-BE49-F238E27FC236}">
                  <a16:creationId xmlns:a16="http://schemas.microsoft.com/office/drawing/2014/main" id="{90433730-9335-3459-0476-F587A4FA5304}"/>
                </a:ext>
              </a:extLst>
            </p:cNvPr>
            <p:cNvSpPr/>
            <p:nvPr/>
          </p:nvSpPr>
          <p:spPr>
            <a:xfrm>
              <a:off x="5107752" y="6159130"/>
              <a:ext cx="1250139" cy="294897"/>
            </a:xfrm>
            <a:prstGeom prst="wedgeRectCallout">
              <a:avLst>
                <a:gd name="adj1" fmla="val -67727"/>
                <a:gd name="adj2" fmla="val -177429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361" b="1" spc="100" dirty="0">
                  <a:solidFill>
                    <a:schemeClr val="tx1"/>
                  </a:solidFill>
                </a:rPr>
                <a:t>集合場所</a:t>
              </a: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528E841-F21A-5AFB-DE6F-0BE18C4C06DD}"/>
              </a:ext>
            </a:extLst>
          </p:cNvPr>
          <p:cNvSpPr txBox="1"/>
          <p:nvPr/>
        </p:nvSpPr>
        <p:spPr>
          <a:xfrm>
            <a:off x="3071364" y="7636142"/>
            <a:ext cx="4082120" cy="1545680"/>
          </a:xfrm>
          <a:prstGeom prst="rect">
            <a:avLst/>
          </a:prstGeom>
          <a:noFill/>
          <a:ln w="15875" cmpd="dbl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927"/>
              </a:lnSpc>
            </a:pPr>
            <a:r>
              <a:rPr kumimoji="1" lang="ja-JP" altLang="en-US" sz="1361" b="1" dirty="0">
                <a:solidFill>
                  <a:schemeClr val="accent2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361" b="1" dirty="0">
                <a:solidFill>
                  <a:srgbClr val="256D6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361" b="1" dirty="0">
                <a:solidFill>
                  <a:srgbClr val="256D6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講義内容（予定）</a:t>
            </a:r>
            <a:r>
              <a:rPr kumimoji="1" lang="en-US" altLang="ja-JP" sz="1361" b="1" dirty="0">
                <a:solidFill>
                  <a:srgbClr val="256D6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pPr>
              <a:lnSpc>
                <a:spcPts val="1927"/>
              </a:lnSpc>
            </a:pPr>
            <a:r>
              <a:rPr kumimoji="1" lang="ja-JP" altLang="en-US" sz="1361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・コミュニケーションの取り方（障害の特性）</a:t>
            </a:r>
            <a:endParaRPr kumimoji="1" lang="en-US" altLang="ja-JP" sz="136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74"/>
              </a:lnSpc>
            </a:pPr>
            <a:r>
              <a:rPr kumimoji="1" lang="ja-JP" altLang="en-US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・リーダーとしての心得</a:t>
            </a:r>
            <a:endParaRPr kumimoji="1" lang="en-US" altLang="ja-JP" sz="136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74"/>
              </a:lnSpc>
            </a:pPr>
            <a:r>
              <a:rPr kumimoji="1" lang="ja-JP" altLang="en-US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・職場での人権・多様性の尊重</a:t>
            </a:r>
            <a:endParaRPr kumimoji="1" lang="en-US" altLang="ja-JP" sz="136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74"/>
              </a:lnSpc>
            </a:pPr>
            <a:r>
              <a:rPr kumimoji="1" lang="en-US" altLang="ja-JP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 </a:t>
            </a:r>
            <a:r>
              <a:rPr kumimoji="1" lang="ja-JP" altLang="en-US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（ハラスメントについて）</a:t>
            </a:r>
            <a:endParaRPr kumimoji="1" lang="en-US" altLang="ja-JP" sz="136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74"/>
              </a:lnSpc>
            </a:pPr>
            <a:r>
              <a:rPr kumimoji="1" lang="ja-JP" altLang="en-US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・勤務管理（時間管理など）について</a:t>
            </a:r>
            <a:endParaRPr kumimoji="1" lang="en-US" altLang="ja-JP" sz="136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74"/>
              </a:lnSpc>
            </a:pPr>
            <a:r>
              <a:rPr kumimoji="1" lang="ja-JP" altLang="en-US" sz="136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・安全衛生の基本</a:t>
            </a:r>
            <a:endParaRPr lang="en-US" altLang="ja-JP" sz="136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4864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95521" y="2345904"/>
            <a:ext cx="6939604" cy="1395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383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お申し込みは</a:t>
            </a:r>
            <a:r>
              <a:rPr lang="en-US" altLang="ja-JP" sz="2383" b="1" dirty="0">
                <a:latin typeface="Meiryo UI" panose="020B0604030504040204" pitchFamily="50" charset="-128"/>
                <a:ea typeface="Meiryo UI" panose="020B0604030504040204" pitchFamily="50" charset="-128"/>
              </a:rPr>
              <a:t>Mail</a:t>
            </a:r>
            <a:r>
              <a:rPr lang="ja-JP" altLang="en-US" sz="2383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もしくは　</a:t>
            </a:r>
            <a:r>
              <a:rPr lang="en-US" altLang="ja-JP" sz="2383" b="1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2383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にて下記まで</a:t>
            </a:r>
            <a:endParaRPr lang="en-US" altLang="ja-JP" sz="238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361"/>
              </a:lnSpc>
            </a:pPr>
            <a:endParaRPr lang="en-US" altLang="ja-JP" sz="158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認定特定非営利活動法人大阪障害者雇用支援ネットワーク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134"/>
              </a:lnSpc>
            </a:pPr>
            <a:endParaRPr kumimoji="1" lang="en-US" altLang="ja-JP" sz="238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2000" b="1" dirty="0" err="1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mail:o-isc@onyx.dti.ne.jp</a:t>
            </a:r>
            <a:r>
              <a:rPr lang="en-US" altLang="ja-JP" sz="20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FAX:06-6949-1256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797335"/>
              </p:ext>
            </p:extLst>
          </p:nvPr>
        </p:nvGraphicFramePr>
        <p:xfrm>
          <a:off x="499627" y="3901854"/>
          <a:ext cx="6531392" cy="5538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5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5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2333">
                <a:tc gridSpan="2">
                  <a:txBody>
                    <a:bodyPr/>
                    <a:lstStyle/>
                    <a:p>
                      <a:r>
                        <a:rPr kumimoji="1" lang="ja-JP" altLang="en-US" sz="1400" b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会社・団体名</a:t>
                      </a:r>
                      <a:endParaRPr kumimoji="1" lang="en-US" altLang="ja-JP" sz="1400" b="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400" b="0" baseline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3674" marR="103674" marT="51837" marB="518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1" baseline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8066">
                <a:tc gridSpan="2">
                  <a:txBody>
                    <a:bodyPr/>
                    <a:lstStyle/>
                    <a:p>
                      <a:r>
                        <a:rPr kumimoji="1" lang="ja-JP" altLang="en-US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ＴＥＬ：　　　　　　　　　　　　　　　　　　　　　　ＦＡＸ：</a:t>
                      </a:r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9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r>
                        <a:rPr kumimoji="1" lang="ja-JP" altLang="en-US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</a:p>
                  </a:txBody>
                  <a:tcPr marL="103674" marR="103674" marT="51837" marB="518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1" baseline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101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フリガナ：</a:t>
                      </a:r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氏名：</a:t>
                      </a:r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役職：　</a:t>
                      </a:r>
                    </a:p>
                  </a:txBody>
                  <a:tcPr marL="103674" marR="103674" marT="51837" marB="518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endParaRPr kumimoji="1" lang="en-US" altLang="ja-JP" sz="9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障害の種類：</a:t>
                      </a:r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9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あれば配慮事項：　</a:t>
                      </a:r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9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車の利用：　　有り　　　　　無し</a:t>
                      </a:r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9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400"/>
                        </a:lnSpc>
                      </a:pPr>
                      <a:r>
                        <a:rPr kumimoji="1" lang="ja-JP" altLang="en-US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昼食弁当：　　不要</a:t>
                      </a:r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800"/>
                        </a:lnSpc>
                      </a:pPr>
                      <a:r>
                        <a:rPr kumimoji="1" lang="ja-JP" altLang="en-US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昼食弁当付ですが不要の方は〇を</a:t>
                      </a:r>
                    </a:p>
                    <a:p>
                      <a:pPr algn="l"/>
                      <a:endParaRPr kumimoji="1" lang="ja-JP" altLang="en-US" sz="9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3674" marR="103674" marT="51837" marB="518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677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フリガナ：</a:t>
                      </a:r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氏名：</a:t>
                      </a:r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役職：</a:t>
                      </a:r>
                    </a:p>
                  </a:txBody>
                  <a:tcPr marL="103674" marR="103674" marT="51837" marB="518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endParaRPr kumimoji="1" lang="en-US" altLang="ja-JP" sz="9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障害の種類：</a:t>
                      </a:r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endParaRPr kumimoji="1" lang="en-US" altLang="ja-JP" sz="9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あれば配慮事項：</a:t>
                      </a:r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9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車の利用：　　有り　　　　　無し</a:t>
                      </a:r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9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400"/>
                        </a:lnSpc>
                      </a:pPr>
                      <a:r>
                        <a:rPr kumimoji="1" lang="ja-JP" altLang="en-US" sz="14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昼食弁当：　　不要</a:t>
                      </a:r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800"/>
                        </a:lnSpc>
                      </a:pPr>
                      <a:endParaRPr kumimoji="1" lang="en-US" altLang="ja-JP" sz="14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昼食弁当付ですが不要の方は〇を</a:t>
                      </a:r>
                    </a:p>
                    <a:p>
                      <a:pPr algn="l"/>
                      <a:endParaRPr kumimoji="1" lang="ja-JP" altLang="en-US" sz="900" b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3674" marR="103674" marT="51837" marB="518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1BB75A0-D69E-363B-EB7C-66898D4DE034}"/>
              </a:ext>
            </a:extLst>
          </p:cNvPr>
          <p:cNvSpPr txBox="1"/>
          <p:nvPr/>
        </p:nvSpPr>
        <p:spPr>
          <a:xfrm>
            <a:off x="1316046" y="1138335"/>
            <a:ext cx="5143471" cy="602855"/>
          </a:xfrm>
          <a:prstGeom prst="rect">
            <a:avLst/>
          </a:prstGeom>
          <a:solidFill>
            <a:schemeClr val="bg1"/>
          </a:solidFill>
          <a:ln w="31750" cmpd="dbl">
            <a:solidFill>
              <a:schemeClr val="tx1"/>
            </a:solidFill>
          </a:ln>
        </p:spPr>
        <p:txBody>
          <a:bodyPr wrap="square" tIns="102042" rtlCol="0">
            <a:spAutoFit/>
          </a:bodyPr>
          <a:lstStyle/>
          <a:p>
            <a:pPr algn="ctr"/>
            <a:r>
              <a:rPr kumimoji="1" lang="ja-JP" altLang="en-US" sz="2948" dirty="0">
                <a:ln w="0"/>
                <a:solidFill>
                  <a:srgbClr val="256D6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障害者職場リーダー研修</a:t>
            </a:r>
            <a:endParaRPr kumimoji="1" lang="ja-JP" altLang="en-US" sz="2948" dirty="0">
              <a:ln w="0"/>
              <a:solidFill>
                <a:srgbClr val="256D6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6009584-43A7-488A-7DD8-8E0420D34125}"/>
              </a:ext>
            </a:extLst>
          </p:cNvPr>
          <p:cNvSpPr txBox="1"/>
          <p:nvPr/>
        </p:nvSpPr>
        <p:spPr>
          <a:xfrm>
            <a:off x="1619528" y="1836855"/>
            <a:ext cx="4536504" cy="459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383" dirty="0">
                <a:latin typeface="Meiryo UI" panose="020B0604030504040204" pitchFamily="50" charset="-128"/>
                <a:ea typeface="Meiryo UI" panose="020B0604030504040204" pitchFamily="50" charset="-128"/>
              </a:rPr>
              <a:t>２０２５年１月２９日（水）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3FEA74A-4DFC-041A-6B08-860C03197ED6}"/>
              </a:ext>
            </a:extLst>
          </p:cNvPr>
          <p:cNvSpPr txBox="1"/>
          <p:nvPr/>
        </p:nvSpPr>
        <p:spPr>
          <a:xfrm>
            <a:off x="1821429" y="415585"/>
            <a:ext cx="3887788" cy="580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3175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ES</a:t>
            </a:r>
            <a:r>
              <a:rPr kumimoji="1" lang="ja-JP" altLang="en-US" sz="3175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ネットワーク</a:t>
            </a:r>
            <a:endParaRPr kumimoji="1" lang="en-US" altLang="ja-JP" sz="3175" dirty="0">
              <a:ln w="0"/>
              <a:solidFill>
                <a:schemeClr val="accent2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C6CF0D6-A622-9D35-8667-EE74F74C09E4}"/>
              </a:ext>
            </a:extLst>
          </p:cNvPr>
          <p:cNvSpPr txBox="1"/>
          <p:nvPr/>
        </p:nvSpPr>
        <p:spPr>
          <a:xfrm>
            <a:off x="1071117" y="9600801"/>
            <a:ext cx="5633327" cy="6506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814" dirty="0">
                <a:latin typeface="Meiryo UI" panose="020B0604030504040204" pitchFamily="50" charset="-128"/>
                <a:ea typeface="Meiryo UI" panose="020B0604030504040204" pitchFamily="50" charset="-128"/>
              </a:rPr>
              <a:t>お問い合わせ：大阪障害者雇用支援ネットワーク事務局　</a:t>
            </a:r>
            <a:endParaRPr kumimoji="1" lang="en-US" altLang="ja-JP" sz="1814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814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</a:t>
            </a:r>
            <a:r>
              <a:rPr kumimoji="1" lang="en-US" altLang="ja-JP" sz="1814" dirty="0">
                <a:latin typeface="Meiryo UI" panose="020B0604030504040204" pitchFamily="50" charset="-128"/>
                <a:ea typeface="Meiryo UI" panose="020B0604030504040204" pitchFamily="50" charset="-128"/>
              </a:rPr>
              <a:t>TEL:06-6949-0350</a:t>
            </a:r>
            <a:endParaRPr kumimoji="1" lang="ja-JP" altLang="en-US" sz="1814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925219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</TotalTime>
  <Words>506</Words>
  <Application>Microsoft Office PowerPoint</Application>
  <PresentationFormat>ユーザー設定</PresentationFormat>
  <Paragraphs>88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メイリオ</vt:lpstr>
      <vt:lpstr>Calibri</vt:lpstr>
      <vt:lpstr>Calibri Light</vt:lpstr>
      <vt:lpstr>Wingdings 2</vt:lpstr>
      <vt:lpstr>HDOfficeLightV0</vt:lpstr>
      <vt:lpstr>PowerPoint プレゼンテーション</vt:lpstr>
      <vt:lpstr>PowerPoint プレゼンテーション</vt:lpstr>
    </vt:vector>
  </TitlesOfParts>
  <Company>ダイキン工業株式会社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ダイキンサンライズ摂津</dc:creator>
  <cp:lastModifiedBy>zse1953</cp:lastModifiedBy>
  <cp:revision>94</cp:revision>
  <cp:lastPrinted>2024-12-17T01:19:10Z</cp:lastPrinted>
  <dcterms:created xsi:type="dcterms:W3CDTF">2016-09-05T07:16:43Z</dcterms:created>
  <dcterms:modified xsi:type="dcterms:W3CDTF">2024-12-17T01:58:24Z</dcterms:modified>
</cp:coreProperties>
</file>