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7" r:id="rId1"/>
  </p:sldMasterIdLst>
  <p:sldIdLst>
    <p:sldId id="256" r:id="rId2"/>
    <p:sldId id="257" r:id="rId3"/>
  </p:sldIdLst>
  <p:sldSz cx="6858000" cy="9144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4C39"/>
    <a:srgbClr val="3448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4" d="100"/>
          <a:sy n="84" d="100"/>
        </p:scale>
        <p:origin x="3690" y="10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6858002" cy="9144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1"/>
            <a:ext cx="1728788" cy="9144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425179" y="1496484"/>
            <a:ext cx="4945261" cy="3183467"/>
          </a:xfrm>
        </p:spPr>
        <p:txBody>
          <a:bodyPr anchor="b">
            <a:normAutofit/>
          </a:bodyPr>
          <a:lstStyle>
            <a:lvl1pPr algn="l">
              <a:defRPr sz="3600"/>
            </a:lvl1pPr>
          </a:lstStyle>
          <a:p>
            <a:r>
              <a:rPr lang="ja-JP" altLang="en-US"/>
              <a:t>マスター タイトルの書式設定</a:t>
            </a:r>
            <a:endParaRPr lang="en-US" dirty="0"/>
          </a:p>
        </p:txBody>
      </p:sp>
      <p:sp>
        <p:nvSpPr>
          <p:cNvPr id="3" name="Subtitle 2"/>
          <p:cNvSpPr>
            <a:spLocks noGrp="1"/>
          </p:cNvSpPr>
          <p:nvPr>
            <p:ph type="subTitle" idx="1"/>
          </p:nvPr>
        </p:nvSpPr>
        <p:spPr>
          <a:xfrm>
            <a:off x="1425179" y="4802717"/>
            <a:ext cx="4945261" cy="2207683"/>
          </a:xfrm>
        </p:spPr>
        <p:txBody>
          <a:bodyPr>
            <a:normAutofit/>
          </a:bodyPr>
          <a:lstStyle>
            <a:lvl1pPr marL="0" indent="0" algn="l">
              <a:buNone/>
              <a:defRPr sz="1500" cap="all"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4350789" y="7213604"/>
            <a:ext cx="1543050" cy="486833"/>
          </a:xfrm>
        </p:spPr>
        <p:txBody>
          <a:bodyPr/>
          <a:lstStyle/>
          <a:p>
            <a:pPr>
              <a:defRPr/>
            </a:pPr>
            <a:fld id="{370C8A17-CACE-4E8A-86DC-01A350F16B17}" type="datetimeFigureOut">
              <a:rPr lang="ja-JP" altLang="en-US" smtClean="0"/>
              <a:pPr>
                <a:defRPr/>
              </a:pPr>
              <a:t>2024/5/27</a:t>
            </a:fld>
            <a:endParaRPr lang="ja-JP" altLang="en-US"/>
          </a:p>
        </p:txBody>
      </p:sp>
      <p:sp>
        <p:nvSpPr>
          <p:cNvPr id="5" name="Footer Placeholder 4"/>
          <p:cNvSpPr>
            <a:spLocks noGrp="1"/>
          </p:cNvSpPr>
          <p:nvPr>
            <p:ph type="ftr" sz="quarter" idx="11"/>
          </p:nvPr>
        </p:nvSpPr>
        <p:spPr>
          <a:xfrm>
            <a:off x="1425178" y="7213604"/>
            <a:ext cx="2882749" cy="486833"/>
          </a:xfrm>
        </p:spPr>
        <p:txBody>
          <a:bodyPr/>
          <a:lstStyle/>
          <a:p>
            <a:pPr>
              <a:defRPr/>
            </a:pPr>
            <a:endParaRPr lang="ja-JP" altLang="en-US"/>
          </a:p>
        </p:txBody>
      </p:sp>
      <p:sp>
        <p:nvSpPr>
          <p:cNvPr id="6" name="Slide Number Placeholder 5"/>
          <p:cNvSpPr>
            <a:spLocks noGrp="1"/>
          </p:cNvSpPr>
          <p:nvPr>
            <p:ph type="sldNum" sz="quarter" idx="12"/>
          </p:nvPr>
        </p:nvSpPr>
        <p:spPr>
          <a:xfrm>
            <a:off x="5936703" y="7213601"/>
            <a:ext cx="433738" cy="486833"/>
          </a:xfrm>
        </p:spPr>
        <p:txBody>
          <a:bodyPr/>
          <a:lstStyle/>
          <a:p>
            <a:pPr>
              <a:defRPr/>
            </a:pPr>
            <a:fld id="{E07AE8FF-1554-4E15-9D60-223231E25007}" type="slidenum">
              <a:rPr lang="ja-JP" altLang="en-US" smtClean="0"/>
              <a:pPr>
                <a:defRPr/>
              </a:pPr>
              <a:t>‹#›</a:t>
            </a:fld>
            <a:endParaRPr lang="ja-JP" altLang="en-US"/>
          </a:p>
        </p:txBody>
      </p:sp>
    </p:spTree>
    <p:extLst>
      <p:ext uri="{BB962C8B-B14F-4D97-AF65-F5344CB8AC3E}">
        <p14:creationId xmlns:p14="http://schemas.microsoft.com/office/powerpoint/2010/main" val="2768018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42043" y="5739554"/>
            <a:ext cx="5575700" cy="1092473"/>
          </a:xfrm>
        </p:spPr>
        <p:txBody>
          <a:bodyPr anchor="b">
            <a:normAutofit/>
          </a:bodyPr>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043" y="808568"/>
            <a:ext cx="5575700" cy="4399704"/>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400"/>
            </a:lvl1pPr>
          </a:lstStyle>
          <a:p>
            <a:pPr marL="0" lvl="0" indent="0">
              <a:buNone/>
            </a:pPr>
            <a:r>
              <a:rPr lang="ja-JP" altLang="en-US"/>
              <a:t>アイコンをクリックして図を追加</a:t>
            </a:r>
            <a:endParaRPr lang="en-US" dirty="0"/>
          </a:p>
        </p:txBody>
      </p:sp>
      <p:sp>
        <p:nvSpPr>
          <p:cNvPr id="4" name="Text Placeholder 3"/>
          <p:cNvSpPr>
            <a:spLocks noGrp="1"/>
          </p:cNvSpPr>
          <p:nvPr>
            <p:ph type="body" sz="half" idx="2"/>
          </p:nvPr>
        </p:nvSpPr>
        <p:spPr>
          <a:xfrm>
            <a:off x="642018" y="6832027"/>
            <a:ext cx="5574858" cy="909963"/>
          </a:xfrm>
        </p:spPr>
        <p:txBody>
          <a:bodyP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BA9E675A-A431-4E7F-B015-AB3157BC8F47}" type="datetimeFigureOut">
              <a:rPr lang="ja-JP" altLang="en-US" smtClean="0"/>
              <a:pPr>
                <a:defRPr/>
              </a:pPr>
              <a:t>2024/5/27</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07A694B0-948A-4363-8EE1-A74E214E7A06}" type="slidenum">
              <a:rPr lang="ja-JP" altLang="en-US" smtClean="0"/>
              <a:pPr>
                <a:defRPr/>
              </a:pPr>
              <a:t>‹#›</a:t>
            </a:fld>
            <a:endParaRPr lang="ja-JP" altLang="en-US"/>
          </a:p>
        </p:txBody>
      </p:sp>
    </p:spTree>
    <p:extLst>
      <p:ext uri="{BB962C8B-B14F-4D97-AF65-F5344CB8AC3E}">
        <p14:creationId xmlns:p14="http://schemas.microsoft.com/office/powerpoint/2010/main" val="48244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42070" y="812800"/>
            <a:ext cx="5572100" cy="4572000"/>
          </a:xfrm>
        </p:spPr>
        <p:txBody>
          <a:bodyPr anchor="ctr">
            <a:normAutofit/>
          </a:bodyPr>
          <a:lstStyle>
            <a:lvl1pPr>
              <a:defRPr sz="27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42044" y="5892801"/>
            <a:ext cx="5571258" cy="1828799"/>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BA9E675A-A431-4E7F-B015-AB3157BC8F47}" type="datetimeFigureOut">
              <a:rPr lang="ja-JP" altLang="en-US" smtClean="0"/>
              <a:pPr>
                <a:defRPr/>
              </a:pPr>
              <a:t>2024/5/27</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07A694B0-948A-4363-8EE1-A74E214E7A06}" type="slidenum">
              <a:rPr lang="ja-JP" altLang="en-US" smtClean="0"/>
              <a:pPr>
                <a:defRPr/>
              </a:pPr>
              <a:t>‹#›</a:t>
            </a:fld>
            <a:endParaRPr lang="ja-JP" altLang="en-US"/>
          </a:p>
        </p:txBody>
      </p:sp>
    </p:spTree>
    <p:extLst>
      <p:ext uri="{BB962C8B-B14F-4D97-AF65-F5344CB8AC3E}">
        <p14:creationId xmlns:p14="http://schemas.microsoft.com/office/powerpoint/2010/main" val="3025028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13494" y="812801"/>
            <a:ext cx="5232798" cy="3664572"/>
          </a:xfrm>
        </p:spPr>
        <p:txBody>
          <a:bodyPr anchor="ctr">
            <a:normAutofit/>
          </a:bodyPr>
          <a:lstStyle>
            <a:lvl1pPr>
              <a:defRPr sz="27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967863" y="4487410"/>
            <a:ext cx="4923168" cy="731957"/>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4" name="Text Placeholder 3"/>
          <p:cNvSpPr>
            <a:spLocks noGrp="1"/>
          </p:cNvSpPr>
          <p:nvPr>
            <p:ph type="body" sz="half" idx="2"/>
          </p:nvPr>
        </p:nvSpPr>
        <p:spPr>
          <a:xfrm>
            <a:off x="642043" y="5746559"/>
            <a:ext cx="5572127" cy="1985995"/>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BA9E675A-A431-4E7F-B015-AB3157BC8F47}" type="datetimeFigureOut">
              <a:rPr lang="ja-JP" altLang="en-US" smtClean="0"/>
              <a:pPr>
                <a:defRPr/>
              </a:pPr>
              <a:t>2024/5/27</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07A694B0-948A-4363-8EE1-A74E214E7A06}" type="slidenum">
              <a:rPr lang="ja-JP" altLang="en-US" smtClean="0"/>
              <a:pPr>
                <a:defRPr/>
              </a:pPr>
              <a:t>‹#›</a:t>
            </a:fld>
            <a:endParaRPr lang="ja-JP" altLang="en-US"/>
          </a:p>
        </p:txBody>
      </p:sp>
      <p:sp>
        <p:nvSpPr>
          <p:cNvPr id="52" name="TextBox 51"/>
          <p:cNvSpPr txBox="1"/>
          <p:nvPr/>
        </p:nvSpPr>
        <p:spPr>
          <a:xfrm>
            <a:off x="522434" y="957944"/>
            <a:ext cx="342900" cy="779701"/>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53" name="TextBox 52"/>
          <p:cNvSpPr txBox="1"/>
          <p:nvPr/>
        </p:nvSpPr>
        <p:spPr>
          <a:xfrm>
            <a:off x="5863105" y="3686630"/>
            <a:ext cx="342900" cy="779701"/>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Tree>
    <p:extLst>
      <p:ext uri="{BB962C8B-B14F-4D97-AF65-F5344CB8AC3E}">
        <p14:creationId xmlns:p14="http://schemas.microsoft.com/office/powerpoint/2010/main" val="3003809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42044" y="2845390"/>
            <a:ext cx="5572126" cy="3349113"/>
          </a:xfrm>
        </p:spPr>
        <p:txBody>
          <a:bodyPr anchor="b">
            <a:normAutofit/>
          </a:bodyPr>
          <a:lstStyle>
            <a:lvl1pPr>
              <a:defRPr sz="27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42018" y="6210207"/>
            <a:ext cx="5571284" cy="1520859"/>
          </a:xfrm>
        </p:spPr>
        <p:txBody>
          <a:bodyPr anchor="t">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BA9E675A-A431-4E7F-B015-AB3157BC8F47}" type="datetimeFigureOut">
              <a:rPr lang="ja-JP" altLang="en-US" smtClean="0"/>
              <a:pPr>
                <a:defRPr/>
              </a:pPr>
              <a:t>2024/5/27</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07A694B0-948A-4363-8EE1-A74E214E7A06}" type="slidenum">
              <a:rPr lang="ja-JP" altLang="en-US" smtClean="0"/>
              <a:pPr>
                <a:defRPr/>
              </a:pPr>
              <a:t>‹#›</a:t>
            </a:fld>
            <a:endParaRPr lang="ja-JP" altLang="en-US"/>
          </a:p>
        </p:txBody>
      </p:sp>
    </p:spTree>
    <p:extLst>
      <p:ext uri="{BB962C8B-B14F-4D97-AF65-F5344CB8AC3E}">
        <p14:creationId xmlns:p14="http://schemas.microsoft.com/office/powerpoint/2010/main" val="142516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642046" y="812800"/>
            <a:ext cx="5572124" cy="2540000"/>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642043" y="3565951"/>
            <a:ext cx="1798256" cy="914400"/>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8" name="Text Placeholder 3"/>
          <p:cNvSpPr>
            <a:spLocks noGrp="1"/>
          </p:cNvSpPr>
          <p:nvPr>
            <p:ph type="body" sz="half" idx="15"/>
          </p:nvPr>
        </p:nvSpPr>
        <p:spPr>
          <a:xfrm>
            <a:off x="642044" y="4480351"/>
            <a:ext cx="1797324" cy="324124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9" name="Text Placeholder 4"/>
          <p:cNvSpPr>
            <a:spLocks noGrp="1"/>
          </p:cNvSpPr>
          <p:nvPr>
            <p:ph type="body" sz="quarter" idx="3"/>
          </p:nvPr>
        </p:nvSpPr>
        <p:spPr>
          <a:xfrm>
            <a:off x="2539557" y="3570180"/>
            <a:ext cx="1791217" cy="914400"/>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10" name="Text Placeholder 3"/>
          <p:cNvSpPr>
            <a:spLocks noGrp="1"/>
          </p:cNvSpPr>
          <p:nvPr>
            <p:ph type="body" sz="half" idx="16"/>
          </p:nvPr>
        </p:nvSpPr>
        <p:spPr>
          <a:xfrm>
            <a:off x="2539556" y="4484580"/>
            <a:ext cx="1791719" cy="324124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11" name="Text Placeholder 4"/>
          <p:cNvSpPr>
            <a:spLocks noGrp="1"/>
          </p:cNvSpPr>
          <p:nvPr>
            <p:ph type="body" sz="quarter" idx="13"/>
          </p:nvPr>
        </p:nvSpPr>
        <p:spPr>
          <a:xfrm>
            <a:off x="4416999" y="3565951"/>
            <a:ext cx="1797170" cy="914400"/>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12" name="Text Placeholder 3"/>
          <p:cNvSpPr>
            <a:spLocks noGrp="1"/>
          </p:cNvSpPr>
          <p:nvPr>
            <p:ph type="body" sz="half" idx="17"/>
          </p:nvPr>
        </p:nvSpPr>
        <p:spPr>
          <a:xfrm>
            <a:off x="4416999" y="4480351"/>
            <a:ext cx="1797170" cy="324124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pPr>
              <a:defRPr/>
            </a:pPr>
            <a:fld id="{BA9E675A-A431-4E7F-B015-AB3157BC8F47}" type="datetimeFigureOut">
              <a:rPr lang="ja-JP" altLang="en-US" smtClean="0"/>
              <a:pPr>
                <a:defRPr/>
              </a:pPr>
              <a:t>2024/5/27</a:t>
            </a:fld>
            <a:endParaRPr lang="ja-JP" altLang="en-US"/>
          </a:p>
        </p:txBody>
      </p:sp>
      <p:sp>
        <p:nvSpPr>
          <p:cNvPr id="4" name="Footer Placeholder 3"/>
          <p:cNvSpPr>
            <a:spLocks noGrp="1"/>
          </p:cNvSpPr>
          <p:nvPr>
            <p:ph type="ftr" sz="quarter" idx="11"/>
          </p:nvPr>
        </p:nvSpPr>
        <p:spPr/>
        <p:txBody>
          <a:bodyPr/>
          <a:lstStyle/>
          <a:p>
            <a:pPr>
              <a:defRPr/>
            </a:pPr>
            <a:endParaRPr lang="ja-JP" altLang="en-US"/>
          </a:p>
        </p:txBody>
      </p:sp>
      <p:sp>
        <p:nvSpPr>
          <p:cNvPr id="5" name="Slide Number Placeholder 4"/>
          <p:cNvSpPr>
            <a:spLocks noGrp="1"/>
          </p:cNvSpPr>
          <p:nvPr>
            <p:ph type="sldNum" sz="quarter" idx="12"/>
          </p:nvPr>
        </p:nvSpPr>
        <p:spPr/>
        <p:txBody>
          <a:bodyPr/>
          <a:lstStyle/>
          <a:p>
            <a:pPr>
              <a:defRPr/>
            </a:pPr>
            <a:fld id="{07A694B0-948A-4363-8EE1-A74E214E7A06}" type="slidenum">
              <a:rPr lang="ja-JP" altLang="en-US" smtClean="0"/>
              <a:pPr>
                <a:defRPr/>
              </a:pPr>
              <a:t>‹#›</a:t>
            </a:fld>
            <a:endParaRPr lang="ja-JP" altLang="en-US"/>
          </a:p>
        </p:txBody>
      </p:sp>
    </p:spTree>
    <p:extLst>
      <p:ext uri="{BB962C8B-B14F-4D97-AF65-F5344CB8AC3E}">
        <p14:creationId xmlns:p14="http://schemas.microsoft.com/office/powerpoint/2010/main" val="2622688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642045" y="812800"/>
            <a:ext cx="5572124" cy="2540000"/>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642045" y="5872795"/>
            <a:ext cx="1797323" cy="768349"/>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642045" y="3555997"/>
            <a:ext cx="1797323" cy="2032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350" dirty="0"/>
            </a:lvl1pPr>
          </a:lstStyle>
          <a:p>
            <a:pPr marL="0" lvl="0" indent="0">
              <a:buNone/>
            </a:pPr>
            <a:r>
              <a:rPr lang="ja-JP" altLang="en-US"/>
              <a:t>アイコンをクリックして図を追加</a:t>
            </a:r>
            <a:endParaRPr lang="en-US" dirty="0"/>
          </a:p>
        </p:txBody>
      </p:sp>
      <p:sp>
        <p:nvSpPr>
          <p:cNvPr id="21" name="Text Placeholder 3"/>
          <p:cNvSpPr>
            <a:spLocks noGrp="1"/>
          </p:cNvSpPr>
          <p:nvPr>
            <p:ph type="body" sz="half" idx="18"/>
          </p:nvPr>
        </p:nvSpPr>
        <p:spPr>
          <a:xfrm>
            <a:off x="642045" y="6641146"/>
            <a:ext cx="1797323" cy="1090457"/>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22" name="Text Placeholder 4"/>
          <p:cNvSpPr>
            <a:spLocks noGrp="1"/>
          </p:cNvSpPr>
          <p:nvPr>
            <p:ph type="body" sz="quarter" idx="3"/>
          </p:nvPr>
        </p:nvSpPr>
        <p:spPr>
          <a:xfrm>
            <a:off x="2525093" y="5872795"/>
            <a:ext cx="1800225" cy="768349"/>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2525093" y="3555997"/>
            <a:ext cx="1799404" cy="2032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350" dirty="0"/>
            </a:lvl1pPr>
          </a:lstStyle>
          <a:p>
            <a:pPr marL="0" lvl="0" indent="0">
              <a:buNone/>
            </a:pPr>
            <a:r>
              <a:rPr lang="ja-JP" altLang="en-US"/>
              <a:t>アイコンをクリックして図を追加</a:t>
            </a:r>
            <a:endParaRPr lang="en-US" dirty="0"/>
          </a:p>
        </p:txBody>
      </p:sp>
      <p:sp>
        <p:nvSpPr>
          <p:cNvPr id="24" name="Text Placeholder 3"/>
          <p:cNvSpPr>
            <a:spLocks noGrp="1"/>
          </p:cNvSpPr>
          <p:nvPr>
            <p:ph type="body" sz="half" idx="19"/>
          </p:nvPr>
        </p:nvSpPr>
        <p:spPr>
          <a:xfrm>
            <a:off x="2524271" y="6641143"/>
            <a:ext cx="1800225" cy="108045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25" name="Text Placeholder 4"/>
          <p:cNvSpPr>
            <a:spLocks noGrp="1"/>
          </p:cNvSpPr>
          <p:nvPr>
            <p:ph type="body" sz="quarter" idx="13"/>
          </p:nvPr>
        </p:nvSpPr>
        <p:spPr>
          <a:xfrm>
            <a:off x="4417070" y="5872794"/>
            <a:ext cx="1794792" cy="768349"/>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4417000" y="3555997"/>
            <a:ext cx="1797170" cy="2032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350" dirty="0"/>
            </a:lvl1pPr>
          </a:lstStyle>
          <a:p>
            <a:pPr marL="0" lvl="0" indent="0">
              <a:buNone/>
            </a:pPr>
            <a:r>
              <a:rPr lang="ja-JP" altLang="en-US"/>
              <a:t>アイコンをクリックして図を追加</a:t>
            </a:r>
            <a:endParaRPr lang="en-US" dirty="0"/>
          </a:p>
        </p:txBody>
      </p:sp>
      <p:sp>
        <p:nvSpPr>
          <p:cNvPr id="27" name="Text Placeholder 3"/>
          <p:cNvSpPr>
            <a:spLocks noGrp="1"/>
          </p:cNvSpPr>
          <p:nvPr>
            <p:ph type="body" sz="half" idx="20"/>
          </p:nvPr>
        </p:nvSpPr>
        <p:spPr>
          <a:xfrm>
            <a:off x="4416999" y="6641141"/>
            <a:ext cx="1797170" cy="108046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pPr>
              <a:defRPr/>
            </a:pPr>
            <a:fld id="{BA9E675A-A431-4E7F-B015-AB3157BC8F47}" type="datetimeFigureOut">
              <a:rPr lang="ja-JP" altLang="en-US" smtClean="0"/>
              <a:pPr>
                <a:defRPr/>
              </a:pPr>
              <a:t>2024/5/27</a:t>
            </a:fld>
            <a:endParaRPr lang="ja-JP" altLang="en-US"/>
          </a:p>
        </p:txBody>
      </p:sp>
      <p:sp>
        <p:nvSpPr>
          <p:cNvPr id="4" name="Footer Placeholder 3"/>
          <p:cNvSpPr>
            <a:spLocks noGrp="1"/>
          </p:cNvSpPr>
          <p:nvPr>
            <p:ph type="ftr" sz="quarter" idx="11"/>
          </p:nvPr>
        </p:nvSpPr>
        <p:spPr/>
        <p:txBody>
          <a:bodyPr/>
          <a:lstStyle>
            <a:lvl1pPr>
              <a:defRPr cap="all" baseline="0"/>
            </a:lvl1pPr>
          </a:lstStyle>
          <a:p>
            <a:pPr>
              <a:defRPr/>
            </a:pPr>
            <a:endParaRPr lang="ja-JP" altLang="en-US"/>
          </a:p>
        </p:txBody>
      </p:sp>
      <p:sp>
        <p:nvSpPr>
          <p:cNvPr id="5" name="Slide Number Placeholder 4"/>
          <p:cNvSpPr>
            <a:spLocks noGrp="1"/>
          </p:cNvSpPr>
          <p:nvPr>
            <p:ph type="sldNum" sz="quarter" idx="12"/>
          </p:nvPr>
        </p:nvSpPr>
        <p:spPr/>
        <p:txBody>
          <a:bodyPr/>
          <a:lstStyle/>
          <a:p>
            <a:pPr>
              <a:defRPr/>
            </a:pPr>
            <a:fld id="{07A694B0-948A-4363-8EE1-A74E214E7A06}" type="slidenum">
              <a:rPr lang="ja-JP" altLang="en-US" smtClean="0"/>
              <a:pPr>
                <a:defRPr/>
              </a:pPr>
              <a:t>‹#›</a:t>
            </a:fld>
            <a:endParaRPr lang="ja-JP" altLang="en-US"/>
          </a:p>
        </p:txBody>
      </p:sp>
    </p:spTree>
    <p:extLst>
      <p:ext uri="{BB962C8B-B14F-4D97-AF65-F5344CB8AC3E}">
        <p14:creationId xmlns:p14="http://schemas.microsoft.com/office/powerpoint/2010/main" val="1955308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BA9E675A-A431-4E7F-B015-AB3157BC8F47}" type="datetimeFigureOut">
              <a:rPr lang="ja-JP" altLang="en-US" smtClean="0"/>
              <a:pPr>
                <a:defRPr/>
              </a:pPr>
              <a:t>2024/5/27</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07A694B0-948A-4363-8EE1-A74E214E7A06}" type="slidenum">
              <a:rPr lang="ja-JP" altLang="en-US" smtClean="0"/>
              <a:pPr>
                <a:defRPr/>
              </a:pPr>
              <a:t>‹#›</a:t>
            </a:fld>
            <a:endParaRPr lang="ja-JP" altLang="en-US"/>
          </a:p>
        </p:txBody>
      </p:sp>
    </p:spTree>
    <p:extLst>
      <p:ext uri="{BB962C8B-B14F-4D97-AF65-F5344CB8AC3E}">
        <p14:creationId xmlns:p14="http://schemas.microsoft.com/office/powerpoint/2010/main" val="3730226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86351" y="812801"/>
            <a:ext cx="1127819" cy="690880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42043" y="812801"/>
            <a:ext cx="4358582" cy="690880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BA9E675A-A431-4E7F-B015-AB3157BC8F47}" type="datetimeFigureOut">
              <a:rPr lang="ja-JP" altLang="en-US" smtClean="0"/>
              <a:pPr>
                <a:defRPr/>
              </a:pPr>
              <a:t>2024/5/27</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07A694B0-948A-4363-8EE1-A74E214E7A06}" type="slidenum">
              <a:rPr lang="ja-JP" altLang="en-US" smtClean="0"/>
              <a:pPr>
                <a:defRPr/>
              </a:pPr>
              <a:t>‹#›</a:t>
            </a:fld>
            <a:endParaRPr lang="ja-JP" altLang="en-US"/>
          </a:p>
        </p:txBody>
      </p:sp>
    </p:spTree>
    <p:extLst>
      <p:ext uri="{BB962C8B-B14F-4D97-AF65-F5344CB8AC3E}">
        <p14:creationId xmlns:p14="http://schemas.microsoft.com/office/powerpoint/2010/main" val="1527263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7" name="Title 1"/>
          <p:cNvSpPr>
            <a:spLocks noGrp="1"/>
          </p:cNvSpPr>
          <p:nvPr>
            <p:ph type="title"/>
          </p:nvPr>
        </p:nvSpPr>
        <p:spPr>
          <a:xfrm>
            <a:off x="642046" y="824691"/>
            <a:ext cx="5572124" cy="1971427"/>
          </a:xfrm>
        </p:spPr>
        <p:txBody>
          <a:bodyPr/>
          <a:lstStyle/>
          <a:p>
            <a:r>
              <a:rPr lang="ja-JP" altLang="en-US"/>
              <a:t>マスター タイトルの書式設定</a:t>
            </a:r>
            <a:endParaRPr lang="en-US" dirty="0"/>
          </a:p>
        </p:txBody>
      </p:sp>
      <p:sp>
        <p:nvSpPr>
          <p:cNvPr id="48" name="Content Placeholder 2"/>
          <p:cNvSpPr>
            <a:spLocks noGrp="1"/>
          </p:cNvSpPr>
          <p:nvPr>
            <p:ph idx="1"/>
          </p:nvPr>
        </p:nvSpPr>
        <p:spPr>
          <a:xfrm>
            <a:off x="642046" y="2999316"/>
            <a:ext cx="5572124" cy="472228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9" name="Date Placeholder 3"/>
          <p:cNvSpPr>
            <a:spLocks noGrp="1"/>
          </p:cNvSpPr>
          <p:nvPr>
            <p:ph type="dt" sz="half" idx="10"/>
          </p:nvPr>
        </p:nvSpPr>
        <p:spPr>
          <a:xfrm>
            <a:off x="4194518" y="7844370"/>
            <a:ext cx="1543050" cy="486833"/>
          </a:xfrm>
        </p:spPr>
        <p:txBody>
          <a:bodyPr/>
          <a:lstStyle/>
          <a:p>
            <a:pPr>
              <a:defRPr/>
            </a:pPr>
            <a:fld id="{BA9E675A-A431-4E7F-B015-AB3157BC8F47}" type="datetimeFigureOut">
              <a:rPr lang="ja-JP" altLang="en-US" smtClean="0"/>
              <a:pPr>
                <a:defRPr/>
              </a:pPr>
              <a:t>2024/5/27</a:t>
            </a:fld>
            <a:endParaRPr lang="ja-JP" altLang="en-US"/>
          </a:p>
        </p:txBody>
      </p:sp>
      <p:sp>
        <p:nvSpPr>
          <p:cNvPr id="50" name="Footer Placeholder 4"/>
          <p:cNvSpPr>
            <a:spLocks noGrp="1"/>
          </p:cNvSpPr>
          <p:nvPr>
            <p:ph type="ftr" sz="quarter" idx="11"/>
          </p:nvPr>
        </p:nvSpPr>
        <p:spPr>
          <a:xfrm>
            <a:off x="642044" y="7844369"/>
            <a:ext cx="3509612" cy="486833"/>
          </a:xfrm>
        </p:spPr>
        <p:txBody>
          <a:bodyPr/>
          <a:lstStyle/>
          <a:p>
            <a:pPr>
              <a:defRPr/>
            </a:pPr>
            <a:endParaRPr lang="ja-JP" altLang="en-US"/>
          </a:p>
        </p:txBody>
      </p:sp>
      <p:sp>
        <p:nvSpPr>
          <p:cNvPr id="51" name="Slide Number Placeholder 5"/>
          <p:cNvSpPr>
            <a:spLocks noGrp="1"/>
          </p:cNvSpPr>
          <p:nvPr>
            <p:ph type="sldNum" sz="quarter" idx="12"/>
          </p:nvPr>
        </p:nvSpPr>
        <p:spPr>
          <a:xfrm>
            <a:off x="5780431" y="7844368"/>
            <a:ext cx="433738" cy="486833"/>
          </a:xfrm>
        </p:spPr>
        <p:txBody>
          <a:bodyPr/>
          <a:lstStyle/>
          <a:p>
            <a:pPr>
              <a:defRPr/>
            </a:pPr>
            <a:fld id="{07A694B0-948A-4363-8EE1-A74E214E7A06}" type="slidenum">
              <a:rPr lang="ja-JP" altLang="en-US" smtClean="0"/>
              <a:pPr>
                <a:defRPr/>
              </a:pPr>
              <a:t>‹#›</a:t>
            </a:fld>
            <a:endParaRPr lang="ja-JP" altLang="en-US"/>
          </a:p>
        </p:txBody>
      </p:sp>
    </p:spTree>
    <p:extLst>
      <p:ext uri="{BB962C8B-B14F-4D97-AF65-F5344CB8AC3E}">
        <p14:creationId xmlns:p14="http://schemas.microsoft.com/office/powerpoint/2010/main" val="3424992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42044" y="1892304"/>
            <a:ext cx="5572125" cy="3803649"/>
          </a:xfrm>
        </p:spPr>
        <p:txBody>
          <a:bodyPr anchor="b">
            <a:normAutofit/>
          </a:bodyPr>
          <a:lstStyle>
            <a:lvl1pPr>
              <a:defRPr sz="27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42044" y="5899149"/>
            <a:ext cx="5572125" cy="1833035"/>
          </a:xfrm>
        </p:spPr>
        <p:txBody>
          <a:bodyPr>
            <a:normAutofit/>
          </a:bodyPr>
          <a:lstStyle>
            <a:lvl1pPr marL="0" indent="0">
              <a:buNone/>
              <a:defRPr sz="1350" cap="all" baseline="0">
                <a:solidFill>
                  <a:schemeClr val="tx1">
                    <a:tint val="75000"/>
                  </a:schemeClr>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CBD770CE-AC05-4DB4-A628-6D81B6ABE70A}" type="datetimeFigureOut">
              <a:rPr lang="ja-JP" altLang="en-US" smtClean="0"/>
              <a:pPr>
                <a:defRPr/>
              </a:pPr>
              <a:t>2024/5/27</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9A7BF27E-953A-4F5E-BD37-5F1EC6ED39B3}" type="slidenum">
              <a:rPr lang="ja-JP" altLang="en-US" smtClean="0"/>
              <a:pPr>
                <a:defRPr/>
              </a:pPr>
              <a:t>‹#›</a:t>
            </a:fld>
            <a:endParaRPr lang="ja-JP" altLang="en-US"/>
          </a:p>
        </p:txBody>
      </p:sp>
    </p:spTree>
    <p:extLst>
      <p:ext uri="{BB962C8B-B14F-4D97-AF65-F5344CB8AC3E}">
        <p14:creationId xmlns:p14="http://schemas.microsoft.com/office/powerpoint/2010/main" val="901454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42044" y="2999315"/>
            <a:ext cx="2744094" cy="472228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999315"/>
            <a:ext cx="2742306" cy="472228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fld id="{BA9E675A-A431-4E7F-B015-AB3157BC8F47}" type="datetimeFigureOut">
              <a:rPr lang="ja-JP" altLang="en-US" smtClean="0"/>
              <a:pPr>
                <a:defRPr/>
              </a:pPr>
              <a:t>2024/5/27</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07A694B0-948A-4363-8EE1-A74E214E7A06}" type="slidenum">
              <a:rPr lang="ja-JP" altLang="en-US" smtClean="0"/>
              <a:pPr>
                <a:defRPr/>
              </a:pPr>
              <a:t>‹#›</a:t>
            </a:fld>
            <a:endParaRPr lang="ja-JP" altLang="en-US"/>
          </a:p>
        </p:txBody>
      </p:sp>
    </p:spTree>
    <p:extLst>
      <p:ext uri="{BB962C8B-B14F-4D97-AF65-F5344CB8AC3E}">
        <p14:creationId xmlns:p14="http://schemas.microsoft.com/office/powerpoint/2010/main" val="1666644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42044" y="825503"/>
            <a:ext cx="5572125" cy="197061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09177" y="2999315"/>
            <a:ext cx="2576962" cy="1098549"/>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42044" y="4097865"/>
            <a:ext cx="2744095" cy="362373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638994" y="2999314"/>
            <a:ext cx="2575174" cy="1098549"/>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4097865"/>
            <a:ext cx="2742306" cy="362373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fld id="{BA9E675A-A431-4E7F-B015-AB3157BC8F47}" type="datetimeFigureOut">
              <a:rPr lang="ja-JP" altLang="en-US" smtClean="0"/>
              <a:pPr>
                <a:defRPr/>
              </a:pPr>
              <a:t>2024/5/27</a:t>
            </a:fld>
            <a:endParaRPr lang="ja-JP" altLang="en-US"/>
          </a:p>
        </p:txBody>
      </p:sp>
      <p:sp>
        <p:nvSpPr>
          <p:cNvPr id="8" name="Footer Placeholder 7"/>
          <p:cNvSpPr>
            <a:spLocks noGrp="1"/>
          </p:cNvSpPr>
          <p:nvPr>
            <p:ph type="ftr" sz="quarter" idx="11"/>
          </p:nvPr>
        </p:nvSpPr>
        <p:spPr/>
        <p:txBody>
          <a:bodyPr/>
          <a:lstStyle/>
          <a:p>
            <a:pPr>
              <a:defRPr/>
            </a:pPr>
            <a:endParaRPr lang="ja-JP" altLang="en-US"/>
          </a:p>
        </p:txBody>
      </p:sp>
      <p:sp>
        <p:nvSpPr>
          <p:cNvPr id="9" name="Slide Number Placeholder 8"/>
          <p:cNvSpPr>
            <a:spLocks noGrp="1"/>
          </p:cNvSpPr>
          <p:nvPr>
            <p:ph type="sldNum" sz="quarter" idx="12"/>
          </p:nvPr>
        </p:nvSpPr>
        <p:spPr/>
        <p:txBody>
          <a:bodyPr/>
          <a:lstStyle/>
          <a:p>
            <a:pPr>
              <a:defRPr/>
            </a:pPr>
            <a:fld id="{07A694B0-948A-4363-8EE1-A74E214E7A06}" type="slidenum">
              <a:rPr lang="ja-JP" altLang="en-US" smtClean="0"/>
              <a:pPr>
                <a:defRPr/>
              </a:pPr>
              <a:t>‹#›</a:t>
            </a:fld>
            <a:endParaRPr lang="ja-JP" altLang="en-US"/>
          </a:p>
        </p:txBody>
      </p:sp>
    </p:spTree>
    <p:extLst>
      <p:ext uri="{BB962C8B-B14F-4D97-AF65-F5344CB8AC3E}">
        <p14:creationId xmlns:p14="http://schemas.microsoft.com/office/powerpoint/2010/main" val="193040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fld id="{7AD30583-5DD7-4F92-86D0-3697B54ABC4C}" type="datetimeFigureOut">
              <a:rPr lang="ja-JP" altLang="en-US" smtClean="0"/>
              <a:pPr>
                <a:defRPr/>
              </a:pPr>
              <a:t>2024/5/27</a:t>
            </a:fld>
            <a:endParaRPr lang="ja-JP" altLang="en-US"/>
          </a:p>
        </p:txBody>
      </p:sp>
      <p:sp>
        <p:nvSpPr>
          <p:cNvPr id="4" name="Footer Placeholder 3"/>
          <p:cNvSpPr>
            <a:spLocks noGrp="1"/>
          </p:cNvSpPr>
          <p:nvPr>
            <p:ph type="ftr" sz="quarter" idx="11"/>
          </p:nvPr>
        </p:nvSpPr>
        <p:spPr/>
        <p:txBody>
          <a:bodyPr/>
          <a:lstStyle/>
          <a:p>
            <a:pPr>
              <a:defRPr/>
            </a:pPr>
            <a:endParaRPr lang="ja-JP" altLang="en-US"/>
          </a:p>
        </p:txBody>
      </p:sp>
      <p:sp>
        <p:nvSpPr>
          <p:cNvPr id="5" name="Slide Number Placeholder 4"/>
          <p:cNvSpPr>
            <a:spLocks noGrp="1"/>
          </p:cNvSpPr>
          <p:nvPr>
            <p:ph type="sldNum" sz="quarter" idx="12"/>
          </p:nvPr>
        </p:nvSpPr>
        <p:spPr/>
        <p:txBody>
          <a:bodyPr/>
          <a:lstStyle/>
          <a:p>
            <a:pPr>
              <a:defRPr/>
            </a:pPr>
            <a:fld id="{1BA29137-2DDA-4EEE-94F3-32DC8761EDC7}" type="slidenum">
              <a:rPr lang="ja-JP" altLang="en-US" smtClean="0"/>
              <a:pPr>
                <a:defRPr/>
              </a:pPr>
              <a:t>‹#›</a:t>
            </a:fld>
            <a:endParaRPr lang="ja-JP" altLang="en-US"/>
          </a:p>
        </p:txBody>
      </p:sp>
    </p:spTree>
    <p:extLst>
      <p:ext uri="{BB962C8B-B14F-4D97-AF65-F5344CB8AC3E}">
        <p14:creationId xmlns:p14="http://schemas.microsoft.com/office/powerpoint/2010/main" val="760496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D045FEC-BBF5-4363-8C8E-F7BC154D94F2}" type="datetimeFigureOut">
              <a:rPr lang="ja-JP" altLang="en-US" smtClean="0"/>
              <a:pPr>
                <a:defRPr/>
              </a:pPr>
              <a:t>2024/5/27</a:t>
            </a:fld>
            <a:endParaRPr lang="ja-JP" altLang="en-US"/>
          </a:p>
        </p:txBody>
      </p:sp>
      <p:sp>
        <p:nvSpPr>
          <p:cNvPr id="3" name="Footer Placeholder 2"/>
          <p:cNvSpPr>
            <a:spLocks noGrp="1"/>
          </p:cNvSpPr>
          <p:nvPr>
            <p:ph type="ftr" sz="quarter" idx="11"/>
          </p:nvPr>
        </p:nvSpPr>
        <p:spPr/>
        <p:txBody>
          <a:bodyPr/>
          <a:lstStyle/>
          <a:p>
            <a:pPr>
              <a:defRPr/>
            </a:pPr>
            <a:endParaRPr lang="ja-JP" altLang="en-US"/>
          </a:p>
        </p:txBody>
      </p:sp>
      <p:sp>
        <p:nvSpPr>
          <p:cNvPr id="4" name="Slide Number Placeholder 3"/>
          <p:cNvSpPr>
            <a:spLocks noGrp="1"/>
          </p:cNvSpPr>
          <p:nvPr>
            <p:ph type="sldNum" sz="quarter" idx="12"/>
          </p:nvPr>
        </p:nvSpPr>
        <p:spPr/>
        <p:txBody>
          <a:bodyPr/>
          <a:lstStyle/>
          <a:p>
            <a:pPr>
              <a:defRPr/>
            </a:pPr>
            <a:fld id="{4F02AAEC-AA7A-493A-838F-3446B4DC099C}" type="slidenum">
              <a:rPr lang="ja-JP" altLang="en-US" smtClean="0"/>
              <a:pPr>
                <a:defRPr/>
              </a:pPr>
              <a:t>‹#›</a:t>
            </a:fld>
            <a:endParaRPr lang="ja-JP" altLang="en-US"/>
          </a:p>
        </p:txBody>
      </p:sp>
    </p:spTree>
    <p:extLst>
      <p:ext uri="{BB962C8B-B14F-4D97-AF65-F5344CB8AC3E}">
        <p14:creationId xmlns:p14="http://schemas.microsoft.com/office/powerpoint/2010/main" val="4205576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45022" y="812801"/>
            <a:ext cx="2169021" cy="2186512"/>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00363" y="790221"/>
            <a:ext cx="3313805" cy="6931379"/>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45022" y="2999315"/>
            <a:ext cx="2169021" cy="47222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BA9E675A-A431-4E7F-B015-AB3157BC8F47}" type="datetimeFigureOut">
              <a:rPr lang="ja-JP" altLang="en-US" smtClean="0"/>
              <a:pPr>
                <a:defRPr/>
              </a:pPr>
              <a:t>2024/5/27</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07A694B0-948A-4363-8EE1-A74E214E7A06}" type="slidenum">
              <a:rPr lang="ja-JP" altLang="en-US" smtClean="0"/>
              <a:pPr>
                <a:defRPr/>
              </a:pPr>
              <a:t>‹#›</a:t>
            </a:fld>
            <a:endParaRPr lang="ja-JP" altLang="en-US"/>
          </a:p>
        </p:txBody>
      </p:sp>
    </p:spTree>
    <p:extLst>
      <p:ext uri="{BB962C8B-B14F-4D97-AF65-F5344CB8AC3E}">
        <p14:creationId xmlns:p14="http://schemas.microsoft.com/office/powerpoint/2010/main" val="2197630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42046" y="812800"/>
            <a:ext cx="2815472" cy="2186515"/>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624650" y="812800"/>
            <a:ext cx="2589520" cy="6908803"/>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2400"/>
            </a:lvl1pPr>
          </a:lstStyle>
          <a:p>
            <a:pPr marL="0" lvl="0" indent="0">
              <a:buNone/>
            </a:pPr>
            <a:r>
              <a:rPr lang="ja-JP" altLang="en-US"/>
              <a:t>アイコンをクリックして図を追加</a:t>
            </a:r>
            <a:endParaRPr lang="en-US" dirty="0"/>
          </a:p>
        </p:txBody>
      </p:sp>
      <p:sp>
        <p:nvSpPr>
          <p:cNvPr id="4" name="Text Placeholder 3"/>
          <p:cNvSpPr>
            <a:spLocks noGrp="1"/>
          </p:cNvSpPr>
          <p:nvPr>
            <p:ph type="body" sz="half" idx="2"/>
          </p:nvPr>
        </p:nvSpPr>
        <p:spPr>
          <a:xfrm>
            <a:off x="642044" y="2999315"/>
            <a:ext cx="2815473" cy="47222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BA9E675A-A431-4E7F-B015-AB3157BC8F47}" type="datetimeFigureOut">
              <a:rPr lang="ja-JP" altLang="en-US" smtClean="0"/>
              <a:pPr>
                <a:defRPr/>
              </a:pPr>
              <a:t>2024/5/27</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07A694B0-948A-4363-8EE1-A74E214E7A06}" type="slidenum">
              <a:rPr lang="ja-JP" altLang="en-US" smtClean="0"/>
              <a:pPr>
                <a:defRPr/>
              </a:pPr>
              <a:t>‹#›</a:t>
            </a:fld>
            <a:endParaRPr lang="ja-JP" altLang="en-US"/>
          </a:p>
        </p:txBody>
      </p:sp>
    </p:spTree>
    <p:extLst>
      <p:ext uri="{BB962C8B-B14F-4D97-AF65-F5344CB8AC3E}">
        <p14:creationId xmlns:p14="http://schemas.microsoft.com/office/powerpoint/2010/main" val="3714007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6858002" cy="9144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0716" y="1"/>
            <a:ext cx="6781331" cy="9144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642046" y="824691"/>
            <a:ext cx="5572124" cy="1971427"/>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642046" y="2999316"/>
            <a:ext cx="5572124" cy="472228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194518" y="7844370"/>
            <a:ext cx="1543050" cy="486833"/>
          </a:xfrm>
          <a:prstGeom prst="rect">
            <a:avLst/>
          </a:prstGeom>
        </p:spPr>
        <p:txBody>
          <a:bodyPr vert="horz" lIns="91440" tIns="45720" rIns="91440" bIns="45720" rtlCol="0" anchor="ctr"/>
          <a:lstStyle>
            <a:lvl1pPr algn="r">
              <a:defRPr sz="788">
                <a:solidFill>
                  <a:schemeClr val="tx1">
                    <a:tint val="75000"/>
                  </a:schemeClr>
                </a:solidFill>
              </a:defRPr>
            </a:lvl1pPr>
          </a:lstStyle>
          <a:p>
            <a:pPr>
              <a:defRPr/>
            </a:pPr>
            <a:fld id="{BA9E675A-A431-4E7F-B015-AB3157BC8F47}" type="datetimeFigureOut">
              <a:rPr lang="ja-JP" altLang="en-US" smtClean="0"/>
              <a:pPr>
                <a:defRPr/>
              </a:pPr>
              <a:t>2024/5/27</a:t>
            </a:fld>
            <a:endParaRPr lang="ja-JP" altLang="en-US"/>
          </a:p>
        </p:txBody>
      </p:sp>
      <p:sp>
        <p:nvSpPr>
          <p:cNvPr id="5" name="Footer Placeholder 4"/>
          <p:cNvSpPr>
            <a:spLocks noGrp="1"/>
          </p:cNvSpPr>
          <p:nvPr>
            <p:ph type="ftr" sz="quarter" idx="3"/>
          </p:nvPr>
        </p:nvSpPr>
        <p:spPr>
          <a:xfrm>
            <a:off x="642044" y="7844369"/>
            <a:ext cx="3509612" cy="486833"/>
          </a:xfrm>
          <a:prstGeom prst="rect">
            <a:avLst/>
          </a:prstGeom>
        </p:spPr>
        <p:txBody>
          <a:bodyPr vert="horz" lIns="91440" tIns="45720" rIns="91440" bIns="45720" rtlCol="0" anchor="ctr"/>
          <a:lstStyle>
            <a:lvl1pPr algn="l">
              <a:defRPr sz="788">
                <a:solidFill>
                  <a:schemeClr val="tx1">
                    <a:tint val="75000"/>
                  </a:schemeClr>
                </a:solidFill>
              </a:defRPr>
            </a:lvl1pPr>
          </a:lstStyle>
          <a:p>
            <a:pPr>
              <a:defRPr/>
            </a:pPr>
            <a:endParaRPr lang="ja-JP" altLang="en-US"/>
          </a:p>
        </p:txBody>
      </p:sp>
      <p:sp>
        <p:nvSpPr>
          <p:cNvPr id="6" name="Slide Number Placeholder 5"/>
          <p:cNvSpPr>
            <a:spLocks noGrp="1"/>
          </p:cNvSpPr>
          <p:nvPr>
            <p:ph type="sldNum" sz="quarter" idx="4"/>
          </p:nvPr>
        </p:nvSpPr>
        <p:spPr>
          <a:xfrm>
            <a:off x="5780431" y="7844368"/>
            <a:ext cx="433738" cy="486833"/>
          </a:xfrm>
          <a:prstGeom prst="rect">
            <a:avLst/>
          </a:prstGeom>
        </p:spPr>
        <p:txBody>
          <a:bodyPr vert="horz" lIns="91440" tIns="45720" rIns="91440" bIns="45720" rtlCol="0" anchor="ctr"/>
          <a:lstStyle>
            <a:lvl1pPr algn="r">
              <a:defRPr sz="788">
                <a:solidFill>
                  <a:schemeClr val="tx1">
                    <a:tint val="75000"/>
                  </a:schemeClr>
                </a:solidFill>
              </a:defRPr>
            </a:lvl1pPr>
          </a:lstStyle>
          <a:p>
            <a:pPr>
              <a:defRPr/>
            </a:pPr>
            <a:fld id="{07A694B0-948A-4363-8EE1-A74E214E7A06}" type="slidenum">
              <a:rPr lang="ja-JP" altLang="en-US" smtClean="0"/>
              <a:pPr>
                <a:defRPr/>
              </a:pPr>
              <a:t>‹#›</a:t>
            </a:fld>
            <a:endParaRPr lang="ja-JP" altLang="en-US"/>
          </a:p>
        </p:txBody>
      </p:sp>
    </p:spTree>
    <p:extLst>
      <p:ext uri="{BB962C8B-B14F-4D97-AF65-F5344CB8AC3E}">
        <p14:creationId xmlns:p14="http://schemas.microsoft.com/office/powerpoint/2010/main" val="1233103513"/>
      </p:ext>
    </p:extLst>
  </p:cSld>
  <p:clrMap bg1="dk1" tx1="lt1" bg2="dk2" tx2="lt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 id="2147484220" r:id="rId13"/>
    <p:sldLayoutId id="2147484221" r:id="rId14"/>
    <p:sldLayoutId id="2147484222" r:id="rId15"/>
    <p:sldLayoutId id="2147484223" r:id="rId16"/>
    <p:sldLayoutId id="2147484224" r:id="rId17"/>
  </p:sldLayoutIdLst>
  <p:txStyles>
    <p:titleStyle>
      <a:lvl1pPr algn="l" defTabSz="685800" rtl="0" eaLnBrk="1" latinLnBrk="0" hangingPunct="1">
        <a:lnSpc>
          <a:spcPct val="90000"/>
        </a:lnSpc>
        <a:spcBef>
          <a:spcPct val="0"/>
        </a:spcBef>
        <a:buNone/>
        <a:defRPr kumimoji="1" sz="2700" kern="1200" cap="all" baseline="0">
          <a:solidFill>
            <a:schemeClr val="tx1"/>
          </a:solidFill>
          <a:latin typeface="+mj-lt"/>
          <a:ea typeface="+mj-ea"/>
          <a:cs typeface="+mj-cs"/>
        </a:defRPr>
      </a:lvl1pPr>
    </p:titleStyle>
    <p:bodyStyle>
      <a:lvl1pPr marL="171450" indent="-171450" algn="l" defTabSz="685800" rtl="0" eaLnBrk="1" latinLnBrk="0" hangingPunct="1">
        <a:lnSpc>
          <a:spcPct val="120000"/>
        </a:lnSpc>
        <a:spcBef>
          <a:spcPts val="750"/>
        </a:spcBef>
        <a:buSzPct val="125000"/>
        <a:buFont typeface="Arial" panose="020B0604020202020204" pitchFamily="34" charset="0"/>
        <a:buChar char="•"/>
        <a:defRPr kumimoji="1" sz="1800" kern="1200">
          <a:solidFill>
            <a:schemeClr val="tx1"/>
          </a:solidFill>
          <a:latin typeface="+mn-lt"/>
          <a:ea typeface="+mn-ea"/>
          <a:cs typeface="+mn-cs"/>
        </a:defRPr>
      </a:lvl1pPr>
      <a:lvl2pPr marL="514350" indent="-171450" algn="l" defTabSz="685800" rtl="0" eaLnBrk="1" latinLnBrk="0" hangingPunct="1">
        <a:lnSpc>
          <a:spcPct val="120000"/>
        </a:lnSpc>
        <a:spcBef>
          <a:spcPts val="375"/>
        </a:spcBef>
        <a:buSzPct val="125000"/>
        <a:buFont typeface="Arial" panose="020B0604020202020204" pitchFamily="34" charset="0"/>
        <a:buChar char="•"/>
        <a:defRPr kumimoji="1" sz="1500" kern="1200">
          <a:solidFill>
            <a:schemeClr val="tx1"/>
          </a:solidFill>
          <a:latin typeface="+mn-lt"/>
          <a:ea typeface="+mn-ea"/>
          <a:cs typeface="+mn-cs"/>
        </a:defRPr>
      </a:lvl2pPr>
      <a:lvl3pPr marL="857250" indent="-171450" algn="l" defTabSz="685800" rtl="0" eaLnBrk="1" latinLnBrk="0" hangingPunct="1">
        <a:lnSpc>
          <a:spcPct val="120000"/>
        </a:lnSpc>
        <a:spcBef>
          <a:spcPts val="375"/>
        </a:spcBef>
        <a:buSzPct val="125000"/>
        <a:buFont typeface="Arial" panose="020B0604020202020204" pitchFamily="34" charset="0"/>
        <a:buChar char="•"/>
        <a:defRPr kumimoji="1" sz="1350" kern="1200">
          <a:solidFill>
            <a:schemeClr val="tx1"/>
          </a:solidFill>
          <a:latin typeface="+mn-lt"/>
          <a:ea typeface="+mn-ea"/>
          <a:cs typeface="+mn-cs"/>
        </a:defRPr>
      </a:lvl3pPr>
      <a:lvl4pPr marL="1200150" indent="-171450" algn="l" defTabSz="685800" rtl="0" eaLnBrk="1" latinLnBrk="0" hangingPunct="1">
        <a:lnSpc>
          <a:spcPct val="120000"/>
        </a:lnSpc>
        <a:spcBef>
          <a:spcPts val="375"/>
        </a:spcBef>
        <a:buSzPct val="125000"/>
        <a:buFont typeface="Arial" panose="020B0604020202020204" pitchFamily="34" charset="0"/>
        <a:buChar char="•"/>
        <a:defRPr kumimoji="1" sz="1200" kern="1200">
          <a:solidFill>
            <a:schemeClr val="tx1"/>
          </a:solidFill>
          <a:latin typeface="+mn-lt"/>
          <a:ea typeface="+mn-ea"/>
          <a:cs typeface="+mn-cs"/>
        </a:defRPr>
      </a:lvl4pPr>
      <a:lvl5pPr marL="1543050" indent="-171450" algn="l" defTabSz="685800" rtl="0" eaLnBrk="1" latinLnBrk="0" hangingPunct="1">
        <a:lnSpc>
          <a:spcPct val="120000"/>
        </a:lnSpc>
        <a:spcBef>
          <a:spcPts val="375"/>
        </a:spcBef>
        <a:buSzPct val="125000"/>
        <a:buFont typeface="Arial" panose="020B0604020202020204" pitchFamily="34" charset="0"/>
        <a:buChar char="•"/>
        <a:defRPr kumimoji="1" sz="1200" kern="1200">
          <a:solidFill>
            <a:schemeClr val="tx1"/>
          </a:solidFill>
          <a:latin typeface="+mn-lt"/>
          <a:ea typeface="+mn-ea"/>
          <a:cs typeface="+mn-cs"/>
        </a:defRPr>
      </a:lvl5pPr>
      <a:lvl6pPr marL="1885950" indent="-171450" algn="l" defTabSz="685800" rtl="0" eaLnBrk="1" latinLnBrk="0" hangingPunct="1">
        <a:lnSpc>
          <a:spcPct val="120000"/>
        </a:lnSpc>
        <a:spcBef>
          <a:spcPts val="375"/>
        </a:spcBef>
        <a:buSzPct val="125000"/>
        <a:buFont typeface="Arial" panose="020B0604020202020204" pitchFamily="34" charset="0"/>
        <a:buChar char="•"/>
        <a:defRPr kumimoji="1" sz="1050" kern="1200">
          <a:solidFill>
            <a:schemeClr val="tx1"/>
          </a:solidFill>
          <a:latin typeface="+mn-lt"/>
          <a:ea typeface="+mn-ea"/>
          <a:cs typeface="+mn-cs"/>
        </a:defRPr>
      </a:lvl6pPr>
      <a:lvl7pPr marL="2228850" indent="-171450" algn="l" defTabSz="685800" rtl="0" eaLnBrk="1" latinLnBrk="0" hangingPunct="1">
        <a:lnSpc>
          <a:spcPct val="120000"/>
        </a:lnSpc>
        <a:spcBef>
          <a:spcPts val="375"/>
        </a:spcBef>
        <a:buSzPct val="125000"/>
        <a:buFont typeface="Arial" panose="020B0604020202020204" pitchFamily="34" charset="0"/>
        <a:buChar char="•"/>
        <a:defRPr kumimoji="1" sz="1050" kern="1200">
          <a:solidFill>
            <a:schemeClr val="tx1"/>
          </a:solidFill>
          <a:latin typeface="+mn-lt"/>
          <a:ea typeface="+mn-ea"/>
          <a:cs typeface="+mn-cs"/>
        </a:defRPr>
      </a:lvl7pPr>
      <a:lvl8pPr marL="2571750" indent="-171450" algn="l" defTabSz="685800" rtl="0" eaLnBrk="1" latinLnBrk="0" hangingPunct="1">
        <a:lnSpc>
          <a:spcPct val="120000"/>
        </a:lnSpc>
        <a:spcBef>
          <a:spcPts val="375"/>
        </a:spcBef>
        <a:buSzPct val="125000"/>
        <a:buFont typeface="Arial" panose="020B0604020202020204" pitchFamily="34" charset="0"/>
        <a:buChar char="•"/>
        <a:defRPr kumimoji="1" sz="1050" kern="1200">
          <a:solidFill>
            <a:schemeClr val="tx1"/>
          </a:solidFill>
          <a:latin typeface="+mn-lt"/>
          <a:ea typeface="+mn-ea"/>
          <a:cs typeface="+mn-cs"/>
        </a:defRPr>
      </a:lvl8pPr>
      <a:lvl9pPr marL="2914650" indent="-171450" algn="l" defTabSz="685800" rtl="0" eaLnBrk="1" latinLnBrk="0" hangingPunct="1">
        <a:lnSpc>
          <a:spcPct val="120000"/>
        </a:lnSpc>
        <a:spcBef>
          <a:spcPts val="375"/>
        </a:spcBef>
        <a:buSzPct val="125000"/>
        <a:buFont typeface="Arial" panose="020B0604020202020204" pitchFamily="34" charset="0"/>
        <a:buChar char="•"/>
        <a:defRPr kumimoji="1" sz="10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o-isc@onyx.dti.ne.j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34000">
              <a:schemeClr val="accent4">
                <a:lumMod val="20000"/>
                <a:lumOff val="80000"/>
              </a:schemeClr>
            </a:gs>
            <a:gs pos="82000">
              <a:schemeClr val="accent4">
                <a:lumMod val="20000"/>
                <a:lumOff val="80000"/>
              </a:schemeClr>
            </a:gs>
            <a:gs pos="62000">
              <a:schemeClr val="accent4">
                <a:lumMod val="20000"/>
                <a:lumOff val="80000"/>
              </a:schemeClr>
            </a:gs>
            <a:gs pos="100000">
              <a:schemeClr val="accent4">
                <a:lumMod val="20000"/>
                <a:lumOff val="80000"/>
              </a:schemeClr>
            </a:gs>
          </a:gsLst>
          <a:lin ang="5400000" scaled="1"/>
          <a:tileRect/>
        </a:gradFill>
        <a:effectLst/>
      </p:bgPr>
    </p:bg>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D3C5F56E-2233-9937-E1BC-D0A3A516A6FE}"/>
              </a:ext>
            </a:extLst>
          </p:cNvPr>
          <p:cNvPicPr>
            <a:picLocks noChangeAspect="1"/>
          </p:cNvPicPr>
          <p:nvPr/>
        </p:nvPicPr>
        <p:blipFill>
          <a:blip r:embed="rId2">
            <a:alphaModFix amt="37000"/>
          </a:blip>
          <a:stretch>
            <a:fillRect/>
          </a:stretch>
        </p:blipFill>
        <p:spPr>
          <a:xfrm>
            <a:off x="2442157" y="6938953"/>
            <a:ext cx="4052842" cy="1857552"/>
          </a:xfrm>
          <a:prstGeom prst="rect">
            <a:avLst/>
          </a:prstGeom>
        </p:spPr>
      </p:pic>
      <p:pic>
        <p:nvPicPr>
          <p:cNvPr id="6" name="図 5">
            <a:extLst>
              <a:ext uri="{FF2B5EF4-FFF2-40B4-BE49-F238E27FC236}">
                <a16:creationId xmlns:a16="http://schemas.microsoft.com/office/drawing/2014/main" id="{2AEB2E51-D588-6B5D-8F85-CA74EC747613}"/>
              </a:ext>
            </a:extLst>
          </p:cNvPr>
          <p:cNvPicPr>
            <a:picLocks noChangeAspect="1"/>
          </p:cNvPicPr>
          <p:nvPr/>
        </p:nvPicPr>
        <p:blipFill>
          <a:blip r:embed="rId3">
            <a:alphaModFix amt="39000"/>
          </a:blip>
          <a:stretch>
            <a:fillRect/>
          </a:stretch>
        </p:blipFill>
        <p:spPr>
          <a:xfrm>
            <a:off x="3121207" y="4735485"/>
            <a:ext cx="3373792" cy="1686896"/>
          </a:xfrm>
          <a:prstGeom prst="rect">
            <a:avLst/>
          </a:prstGeom>
        </p:spPr>
      </p:pic>
      <p:sp>
        <p:nvSpPr>
          <p:cNvPr id="19460" name="テキスト ボックス 5">
            <a:extLst>
              <a:ext uri="{FF2B5EF4-FFF2-40B4-BE49-F238E27FC236}">
                <a16:creationId xmlns:a16="http://schemas.microsoft.com/office/drawing/2014/main" id="{6C7D3525-643D-4083-8688-2BC74B58FBED}"/>
              </a:ext>
            </a:extLst>
          </p:cNvPr>
          <p:cNvSpPr txBox="1">
            <a:spLocks noChangeArrowheads="1"/>
          </p:cNvSpPr>
          <p:nvPr/>
        </p:nvSpPr>
        <p:spPr bwMode="auto">
          <a:xfrm>
            <a:off x="220239" y="1115616"/>
            <a:ext cx="641751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750"/>
              </a:spcBef>
              <a:buClr>
                <a:schemeClr val="tx1"/>
              </a:buClr>
              <a:buFont typeface="Arial" panose="020B0604020202020204" pitchFamily="34" charset="0"/>
              <a:buChar char="•"/>
              <a:defRPr kumimoji="1" sz="1500">
                <a:solidFill>
                  <a:schemeClr val="tx1"/>
                </a:solidFill>
                <a:latin typeface="Tw Cen MT" panose="020B0602020104020603" pitchFamily="34" charset="0"/>
              </a:defRPr>
            </a:lvl1pPr>
            <a:lvl2pPr marL="742950" indent="-285750">
              <a:lnSpc>
                <a:spcPct val="120000"/>
              </a:lnSpc>
              <a:spcBef>
                <a:spcPts val="375"/>
              </a:spcBef>
              <a:buClr>
                <a:schemeClr val="tx1"/>
              </a:buClr>
              <a:buFont typeface="Arial" panose="020B0604020202020204" pitchFamily="34" charset="0"/>
              <a:buChar char="•"/>
              <a:defRPr kumimoji="1" sz="1300">
                <a:solidFill>
                  <a:schemeClr val="tx1"/>
                </a:solidFill>
                <a:latin typeface="Tw Cen MT" panose="020B0602020104020603" pitchFamily="34" charset="0"/>
              </a:defRPr>
            </a:lvl2pPr>
            <a:lvl3pPr marL="1143000" indent="-228600">
              <a:lnSpc>
                <a:spcPct val="120000"/>
              </a:lnSpc>
              <a:spcBef>
                <a:spcPts val="375"/>
              </a:spcBef>
              <a:buClr>
                <a:schemeClr val="tx1"/>
              </a:buClr>
              <a:buFont typeface="Arial" panose="020B0604020202020204" pitchFamily="34" charset="0"/>
              <a:buChar char="•"/>
              <a:defRPr kumimoji="1" sz="1200">
                <a:solidFill>
                  <a:schemeClr val="tx1"/>
                </a:solidFill>
                <a:latin typeface="Tw Cen MT" panose="020B0602020104020603" pitchFamily="34" charset="0"/>
              </a:defRPr>
            </a:lvl3pPr>
            <a:lvl4pPr marL="1600200" indent="-228600">
              <a:lnSpc>
                <a:spcPct val="120000"/>
              </a:lnSpc>
              <a:spcBef>
                <a:spcPts val="375"/>
              </a:spcBef>
              <a:buClr>
                <a:schemeClr val="tx1"/>
              </a:buClr>
              <a:buFont typeface="Arial" panose="020B0604020202020204" pitchFamily="34" charset="0"/>
              <a:buChar char="•"/>
              <a:defRPr kumimoji="1" sz="1000">
                <a:solidFill>
                  <a:schemeClr val="tx1"/>
                </a:solidFill>
                <a:latin typeface="Tw Cen MT" panose="020B0602020104020603" pitchFamily="34" charset="0"/>
              </a:defRPr>
            </a:lvl4pPr>
            <a:lvl5pPr marL="2057400" indent="-228600">
              <a:lnSpc>
                <a:spcPct val="120000"/>
              </a:lnSpc>
              <a:spcBef>
                <a:spcPts val="375"/>
              </a:spcBef>
              <a:buClr>
                <a:schemeClr val="tx1"/>
              </a:buClr>
              <a:buFont typeface="Arial" panose="020B0604020202020204" pitchFamily="34" charset="0"/>
              <a:buChar char="•"/>
              <a:defRPr kumimoji="1" sz="1000">
                <a:solidFill>
                  <a:schemeClr val="tx1"/>
                </a:solidFill>
                <a:latin typeface="Tw Cen MT" panose="020B0602020104020603" pitchFamily="34" charset="0"/>
              </a:defRPr>
            </a:lvl5pPr>
            <a:lvl6pPr marL="2514600" indent="-228600" defTabSz="457200" eaLnBrk="0" fontAlgn="base" hangingPunct="0">
              <a:lnSpc>
                <a:spcPct val="120000"/>
              </a:lnSpc>
              <a:spcBef>
                <a:spcPts val="375"/>
              </a:spcBef>
              <a:spcAft>
                <a:spcPct val="0"/>
              </a:spcAft>
              <a:buClr>
                <a:schemeClr val="tx1"/>
              </a:buClr>
              <a:buFont typeface="Arial" panose="020B0604020202020204" pitchFamily="34" charset="0"/>
              <a:buChar char="•"/>
              <a:defRPr kumimoji="1" sz="1000">
                <a:solidFill>
                  <a:schemeClr val="tx1"/>
                </a:solidFill>
                <a:latin typeface="Tw Cen MT" panose="020B0602020104020603" pitchFamily="34" charset="0"/>
              </a:defRPr>
            </a:lvl6pPr>
            <a:lvl7pPr marL="2971800" indent="-228600" defTabSz="457200" eaLnBrk="0" fontAlgn="base" hangingPunct="0">
              <a:lnSpc>
                <a:spcPct val="120000"/>
              </a:lnSpc>
              <a:spcBef>
                <a:spcPts val="375"/>
              </a:spcBef>
              <a:spcAft>
                <a:spcPct val="0"/>
              </a:spcAft>
              <a:buClr>
                <a:schemeClr val="tx1"/>
              </a:buClr>
              <a:buFont typeface="Arial" panose="020B0604020202020204" pitchFamily="34" charset="0"/>
              <a:buChar char="•"/>
              <a:defRPr kumimoji="1" sz="1000">
                <a:solidFill>
                  <a:schemeClr val="tx1"/>
                </a:solidFill>
                <a:latin typeface="Tw Cen MT" panose="020B0602020104020603" pitchFamily="34" charset="0"/>
              </a:defRPr>
            </a:lvl7pPr>
            <a:lvl8pPr marL="3429000" indent="-228600" defTabSz="457200" eaLnBrk="0" fontAlgn="base" hangingPunct="0">
              <a:lnSpc>
                <a:spcPct val="120000"/>
              </a:lnSpc>
              <a:spcBef>
                <a:spcPts val="375"/>
              </a:spcBef>
              <a:spcAft>
                <a:spcPct val="0"/>
              </a:spcAft>
              <a:buClr>
                <a:schemeClr val="tx1"/>
              </a:buClr>
              <a:buFont typeface="Arial" panose="020B0604020202020204" pitchFamily="34" charset="0"/>
              <a:buChar char="•"/>
              <a:defRPr kumimoji="1" sz="1000">
                <a:solidFill>
                  <a:schemeClr val="tx1"/>
                </a:solidFill>
                <a:latin typeface="Tw Cen MT" panose="020B0602020104020603" pitchFamily="34" charset="0"/>
              </a:defRPr>
            </a:lvl8pPr>
            <a:lvl9pPr marL="3886200" indent="-228600" defTabSz="457200" eaLnBrk="0" fontAlgn="base" hangingPunct="0">
              <a:lnSpc>
                <a:spcPct val="120000"/>
              </a:lnSpc>
              <a:spcBef>
                <a:spcPts val="375"/>
              </a:spcBef>
              <a:spcAft>
                <a:spcPct val="0"/>
              </a:spcAft>
              <a:buClr>
                <a:schemeClr val="tx1"/>
              </a:buClr>
              <a:buFont typeface="Arial" panose="020B0604020202020204" pitchFamily="34" charset="0"/>
              <a:buChar char="•"/>
              <a:defRPr kumimoji="1" sz="1000">
                <a:solidFill>
                  <a:schemeClr val="tx1"/>
                </a:solidFill>
                <a:latin typeface="Tw Cen MT" panose="020B0602020104020603" pitchFamily="34" charset="0"/>
              </a:defRPr>
            </a:lvl9pPr>
          </a:lstStyle>
          <a:p>
            <a:pPr eaLnBrk="1" hangingPunct="1">
              <a:lnSpc>
                <a:spcPct val="100000"/>
              </a:lnSpc>
              <a:spcBef>
                <a:spcPct val="0"/>
              </a:spcBef>
              <a:buClrTx/>
              <a:buFont typeface="Arial" panose="020B0604020202020204" pitchFamily="34" charset="0"/>
              <a:buNone/>
            </a:pPr>
            <a:r>
              <a:rPr lang="ja-JP" altLang="en-US" sz="1400" b="1" dirty="0">
                <a:solidFill>
                  <a:schemeClr val="bg1"/>
                </a:solidFill>
                <a:latin typeface="ＭＳ Ｐ明朝" panose="02020600040205080304" pitchFamily="18" charset="-128"/>
                <a:ea typeface="ＭＳ Ｐ明朝" panose="02020600040205080304" pitchFamily="18" charset="-128"/>
              </a:rPr>
              <a:t>　</a:t>
            </a:r>
            <a:r>
              <a:rPr lang="ja-JP" altLang="en-US" sz="1400" dirty="0">
                <a:solidFill>
                  <a:schemeClr val="bg1"/>
                </a:solidFill>
                <a:latin typeface="UD デジタル 教科書体 NK-B" panose="02020700000000000000" pitchFamily="18" charset="-128"/>
                <a:ea typeface="UD デジタル 教科書体 NK-B" panose="02020700000000000000" pitchFamily="18" charset="-128"/>
              </a:rPr>
              <a:t>障害者を雇用している企業で新しく幹部となられた方を対象に、関西における障害者雇用の社会資源、その他、障害者雇用の現場で役立つ情報を提供し、各企業の障害者の採用拡大と定着に役立てて頂きたいと考え、研修会を企画しました。</a:t>
            </a:r>
            <a:endParaRPr lang="en-US" altLang="ja-JP" sz="1400" dirty="0">
              <a:solidFill>
                <a:schemeClr val="bg1"/>
              </a:solidFill>
              <a:latin typeface="UD デジタル 教科書体 NK-B" panose="02020700000000000000" pitchFamily="18" charset="-128"/>
              <a:ea typeface="UD デジタル 教科書体 NK-B" panose="02020700000000000000" pitchFamily="18" charset="-128"/>
            </a:endParaRPr>
          </a:p>
          <a:p>
            <a:pPr eaLnBrk="1" hangingPunct="1">
              <a:lnSpc>
                <a:spcPct val="100000"/>
              </a:lnSpc>
              <a:spcBef>
                <a:spcPct val="0"/>
              </a:spcBef>
              <a:buClrTx/>
              <a:buFont typeface="Arial" panose="020B0604020202020204" pitchFamily="34" charset="0"/>
              <a:buNone/>
            </a:pPr>
            <a:r>
              <a:rPr lang="ja-JP" altLang="en-US" sz="1400" dirty="0">
                <a:solidFill>
                  <a:schemeClr val="bg1"/>
                </a:solidFill>
                <a:latin typeface="UD デジタル 教科書体 NK-B" panose="02020700000000000000" pitchFamily="18" charset="-128"/>
                <a:ea typeface="UD デジタル 教科書体 NK-B" panose="02020700000000000000" pitchFamily="18" charset="-128"/>
              </a:rPr>
              <a:t>　研修会では福祉関係の各種制度や、各種障害の特性と職場での対応方法の基礎的な知識に加え、就労支援や障害者雇用の実際について、講義だけでなく就労に向けた研修の様子や働く現場の見学も行います。</a:t>
            </a:r>
            <a:endParaRPr lang="en-US" altLang="ja-JP" sz="14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a:extLst>
              <a:ext uri="{FF2B5EF4-FFF2-40B4-BE49-F238E27FC236}">
                <a16:creationId xmlns:a16="http://schemas.microsoft.com/office/drawing/2014/main" id="{0051A965-F2D8-42B6-9E65-79C01660A432}"/>
              </a:ext>
            </a:extLst>
          </p:cNvPr>
          <p:cNvSpPr txBox="1"/>
          <p:nvPr/>
        </p:nvSpPr>
        <p:spPr>
          <a:xfrm>
            <a:off x="739737" y="94147"/>
            <a:ext cx="5343785" cy="615553"/>
          </a:xfrm>
          <a:prstGeom prst="rect">
            <a:avLst/>
          </a:prstGeom>
          <a:noFill/>
          <a:ln>
            <a:noFill/>
          </a:ln>
          <a:effectLst>
            <a:outerShdw blurRad="50800" dist="50800" dir="5400000" algn="ctr" rotWithShape="0">
              <a:schemeClr val="bg2">
                <a:lumMod val="50000"/>
              </a:schemeClr>
            </a:outerShdw>
          </a:effectLst>
        </p:spPr>
        <p:txBody>
          <a:bodyPr wrap="square" anchor="ctr" anchorCtr="0">
            <a:normAutofit/>
          </a:bodyPr>
          <a:lstStyle/>
          <a:p>
            <a:pPr algn="ctr" eaLnBrk="1" fontAlgn="auto" hangingPunct="1">
              <a:spcBef>
                <a:spcPts val="0"/>
              </a:spcBef>
              <a:spcAft>
                <a:spcPts val="0"/>
              </a:spcAft>
              <a:defRPr/>
            </a:pPr>
            <a:r>
              <a:rPr lang="ja-JP" altLang="en-US" sz="3400" dirty="0">
                <a:ln w="19050">
                  <a:noFill/>
                  <a:prstDash val="solid"/>
                </a:ln>
                <a:solidFill>
                  <a:schemeClr val="bg2">
                    <a:lumMod val="60000"/>
                    <a:lumOff val="40000"/>
                  </a:schemeClr>
                </a:solidFill>
                <a:latin typeface="+mj-ea"/>
                <a:ea typeface="+mj-ea"/>
              </a:rPr>
              <a:t>第６回　新人幹部研修会</a:t>
            </a:r>
          </a:p>
        </p:txBody>
      </p:sp>
      <p:sp>
        <p:nvSpPr>
          <p:cNvPr id="19462" name="テキスト ボックス 9">
            <a:extLst>
              <a:ext uri="{FF2B5EF4-FFF2-40B4-BE49-F238E27FC236}">
                <a16:creationId xmlns:a16="http://schemas.microsoft.com/office/drawing/2014/main" id="{A298C299-EB06-4F43-95B5-A688C7A263D6}"/>
              </a:ext>
            </a:extLst>
          </p:cNvPr>
          <p:cNvSpPr txBox="1">
            <a:spLocks noChangeArrowheads="1"/>
          </p:cNvSpPr>
          <p:nvPr/>
        </p:nvSpPr>
        <p:spPr bwMode="auto">
          <a:xfrm>
            <a:off x="5022571" y="2278568"/>
            <a:ext cx="1481823" cy="492443"/>
          </a:xfrm>
          <a:prstGeom prst="rect">
            <a:avLst/>
          </a:prstGeom>
          <a:solidFill>
            <a:schemeClr val="tx1"/>
          </a:solidFill>
          <a:ln w="9525">
            <a:solidFill>
              <a:schemeClr val="accent3"/>
            </a:solidFill>
            <a:miter lim="800000"/>
            <a:headEnd/>
            <a:tailEnd/>
          </a:ln>
        </p:spPr>
        <p:txBody>
          <a:bodyPr wrap="square">
            <a:spAutoFit/>
          </a:bodyPr>
          <a:lstStyle>
            <a:lvl1pPr>
              <a:lnSpc>
                <a:spcPct val="120000"/>
              </a:lnSpc>
              <a:spcBef>
                <a:spcPts val="750"/>
              </a:spcBef>
              <a:buClr>
                <a:schemeClr val="tx1"/>
              </a:buClr>
              <a:buFont typeface="Arial" panose="020B0604020202020204" pitchFamily="34" charset="0"/>
              <a:buChar char="•"/>
              <a:defRPr kumimoji="1" sz="1500">
                <a:solidFill>
                  <a:schemeClr val="tx1"/>
                </a:solidFill>
                <a:latin typeface="Tw Cen MT" panose="020B0602020104020603" pitchFamily="34" charset="0"/>
              </a:defRPr>
            </a:lvl1pPr>
            <a:lvl2pPr marL="742950" indent="-285750">
              <a:lnSpc>
                <a:spcPct val="120000"/>
              </a:lnSpc>
              <a:spcBef>
                <a:spcPts val="375"/>
              </a:spcBef>
              <a:buClr>
                <a:schemeClr val="tx1"/>
              </a:buClr>
              <a:buFont typeface="Arial" panose="020B0604020202020204" pitchFamily="34" charset="0"/>
              <a:buChar char="•"/>
              <a:defRPr kumimoji="1" sz="1300">
                <a:solidFill>
                  <a:schemeClr val="tx1"/>
                </a:solidFill>
                <a:latin typeface="Tw Cen MT" panose="020B0602020104020603" pitchFamily="34" charset="0"/>
              </a:defRPr>
            </a:lvl2pPr>
            <a:lvl3pPr marL="1143000" indent="-228600">
              <a:lnSpc>
                <a:spcPct val="120000"/>
              </a:lnSpc>
              <a:spcBef>
                <a:spcPts val="375"/>
              </a:spcBef>
              <a:buClr>
                <a:schemeClr val="tx1"/>
              </a:buClr>
              <a:buFont typeface="Arial" panose="020B0604020202020204" pitchFamily="34" charset="0"/>
              <a:buChar char="•"/>
              <a:defRPr kumimoji="1" sz="1200">
                <a:solidFill>
                  <a:schemeClr val="tx1"/>
                </a:solidFill>
                <a:latin typeface="Tw Cen MT" panose="020B0602020104020603" pitchFamily="34" charset="0"/>
              </a:defRPr>
            </a:lvl3pPr>
            <a:lvl4pPr marL="1600200" indent="-228600">
              <a:lnSpc>
                <a:spcPct val="120000"/>
              </a:lnSpc>
              <a:spcBef>
                <a:spcPts val="375"/>
              </a:spcBef>
              <a:buClr>
                <a:schemeClr val="tx1"/>
              </a:buClr>
              <a:buFont typeface="Arial" panose="020B0604020202020204" pitchFamily="34" charset="0"/>
              <a:buChar char="•"/>
              <a:defRPr kumimoji="1" sz="1000">
                <a:solidFill>
                  <a:schemeClr val="tx1"/>
                </a:solidFill>
                <a:latin typeface="Tw Cen MT" panose="020B0602020104020603" pitchFamily="34" charset="0"/>
              </a:defRPr>
            </a:lvl4pPr>
            <a:lvl5pPr marL="2057400" indent="-228600">
              <a:lnSpc>
                <a:spcPct val="120000"/>
              </a:lnSpc>
              <a:spcBef>
                <a:spcPts val="375"/>
              </a:spcBef>
              <a:buClr>
                <a:schemeClr val="tx1"/>
              </a:buClr>
              <a:buFont typeface="Arial" panose="020B0604020202020204" pitchFamily="34" charset="0"/>
              <a:buChar char="•"/>
              <a:defRPr kumimoji="1" sz="1000">
                <a:solidFill>
                  <a:schemeClr val="tx1"/>
                </a:solidFill>
                <a:latin typeface="Tw Cen MT" panose="020B0602020104020603" pitchFamily="34" charset="0"/>
              </a:defRPr>
            </a:lvl5pPr>
            <a:lvl6pPr marL="2514600" indent="-228600" defTabSz="457200" eaLnBrk="0" fontAlgn="base" hangingPunct="0">
              <a:lnSpc>
                <a:spcPct val="120000"/>
              </a:lnSpc>
              <a:spcBef>
                <a:spcPts val="375"/>
              </a:spcBef>
              <a:spcAft>
                <a:spcPct val="0"/>
              </a:spcAft>
              <a:buClr>
                <a:schemeClr val="tx1"/>
              </a:buClr>
              <a:buFont typeface="Arial" panose="020B0604020202020204" pitchFamily="34" charset="0"/>
              <a:buChar char="•"/>
              <a:defRPr kumimoji="1" sz="1000">
                <a:solidFill>
                  <a:schemeClr val="tx1"/>
                </a:solidFill>
                <a:latin typeface="Tw Cen MT" panose="020B0602020104020603" pitchFamily="34" charset="0"/>
              </a:defRPr>
            </a:lvl6pPr>
            <a:lvl7pPr marL="2971800" indent="-228600" defTabSz="457200" eaLnBrk="0" fontAlgn="base" hangingPunct="0">
              <a:lnSpc>
                <a:spcPct val="120000"/>
              </a:lnSpc>
              <a:spcBef>
                <a:spcPts val="375"/>
              </a:spcBef>
              <a:spcAft>
                <a:spcPct val="0"/>
              </a:spcAft>
              <a:buClr>
                <a:schemeClr val="tx1"/>
              </a:buClr>
              <a:buFont typeface="Arial" panose="020B0604020202020204" pitchFamily="34" charset="0"/>
              <a:buChar char="•"/>
              <a:defRPr kumimoji="1" sz="1000">
                <a:solidFill>
                  <a:schemeClr val="tx1"/>
                </a:solidFill>
                <a:latin typeface="Tw Cen MT" panose="020B0602020104020603" pitchFamily="34" charset="0"/>
              </a:defRPr>
            </a:lvl7pPr>
            <a:lvl8pPr marL="3429000" indent="-228600" defTabSz="457200" eaLnBrk="0" fontAlgn="base" hangingPunct="0">
              <a:lnSpc>
                <a:spcPct val="120000"/>
              </a:lnSpc>
              <a:spcBef>
                <a:spcPts val="375"/>
              </a:spcBef>
              <a:spcAft>
                <a:spcPct val="0"/>
              </a:spcAft>
              <a:buClr>
                <a:schemeClr val="tx1"/>
              </a:buClr>
              <a:buFont typeface="Arial" panose="020B0604020202020204" pitchFamily="34" charset="0"/>
              <a:buChar char="•"/>
              <a:defRPr kumimoji="1" sz="1000">
                <a:solidFill>
                  <a:schemeClr val="tx1"/>
                </a:solidFill>
                <a:latin typeface="Tw Cen MT" panose="020B0602020104020603" pitchFamily="34" charset="0"/>
              </a:defRPr>
            </a:lvl8pPr>
            <a:lvl9pPr marL="3886200" indent="-228600" defTabSz="457200" eaLnBrk="0" fontAlgn="base" hangingPunct="0">
              <a:lnSpc>
                <a:spcPct val="120000"/>
              </a:lnSpc>
              <a:spcBef>
                <a:spcPts val="375"/>
              </a:spcBef>
              <a:spcAft>
                <a:spcPct val="0"/>
              </a:spcAft>
              <a:buClr>
                <a:schemeClr val="tx1"/>
              </a:buClr>
              <a:buFont typeface="Arial" panose="020B0604020202020204" pitchFamily="34" charset="0"/>
              <a:buChar char="•"/>
              <a:defRPr kumimoji="1" sz="10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ja-JP" altLang="en-US" sz="1300" b="1" dirty="0">
                <a:solidFill>
                  <a:schemeClr val="bg1"/>
                </a:solidFill>
                <a:latin typeface="Meiryo UI" panose="020B0604030504040204" pitchFamily="50" charset="-128"/>
                <a:ea typeface="Meiryo UI" panose="020B0604030504040204" pitchFamily="50" charset="-128"/>
              </a:rPr>
              <a:t>参加費</a:t>
            </a:r>
            <a:endParaRPr lang="en-US" altLang="ja-JP" sz="1300" b="1" dirty="0">
              <a:solidFill>
                <a:schemeClr val="bg1"/>
              </a:solidFill>
              <a:latin typeface="Meiryo UI" panose="020B0604030504040204" pitchFamily="50" charset="-128"/>
              <a:ea typeface="Meiryo UI" panose="020B0604030504040204" pitchFamily="50" charset="-128"/>
            </a:endParaRPr>
          </a:p>
          <a:p>
            <a:pPr eaLnBrk="1" hangingPunct="1">
              <a:lnSpc>
                <a:spcPct val="100000"/>
              </a:lnSpc>
              <a:spcBef>
                <a:spcPct val="0"/>
              </a:spcBef>
              <a:buClrTx/>
              <a:buFontTx/>
              <a:buNone/>
            </a:pPr>
            <a:r>
              <a:rPr lang="ja-JP" altLang="en-US" sz="1300" b="1" dirty="0">
                <a:solidFill>
                  <a:schemeClr val="bg1"/>
                </a:solidFill>
                <a:latin typeface="Meiryo UI" panose="020B0604030504040204" pitchFamily="50" charset="-128"/>
                <a:ea typeface="Meiryo UI" panose="020B0604030504040204" pitchFamily="50" charset="-128"/>
              </a:rPr>
              <a:t>　２０</a:t>
            </a:r>
            <a:r>
              <a:rPr lang="en-US" altLang="ja-JP" sz="1300" b="1" dirty="0">
                <a:solidFill>
                  <a:schemeClr val="bg1"/>
                </a:solidFill>
                <a:latin typeface="Meiryo UI" panose="020B0604030504040204" pitchFamily="50" charset="-128"/>
                <a:ea typeface="Meiryo UI" panose="020B0604030504040204" pitchFamily="50" charset="-128"/>
              </a:rPr>
              <a:t>,</a:t>
            </a:r>
            <a:r>
              <a:rPr lang="ja-JP" altLang="en-US" sz="1300" b="1" dirty="0">
                <a:solidFill>
                  <a:schemeClr val="bg1"/>
                </a:solidFill>
                <a:latin typeface="Meiryo UI" panose="020B0604030504040204" pitchFamily="50" charset="-128"/>
                <a:ea typeface="Meiryo UI" panose="020B0604030504040204" pitchFamily="50" charset="-128"/>
              </a:rPr>
              <a:t>０００ 円</a:t>
            </a:r>
            <a:endParaRPr lang="en-US" altLang="ja-JP" sz="1300" b="1" dirty="0">
              <a:solidFill>
                <a:schemeClr val="bg1"/>
              </a:solidFill>
              <a:latin typeface="Meiryo UI" panose="020B0604030504040204" pitchFamily="50" charset="-128"/>
              <a:ea typeface="Meiryo UI" panose="020B0604030504040204" pitchFamily="50" charset="-128"/>
            </a:endParaRPr>
          </a:p>
        </p:txBody>
      </p:sp>
      <p:sp>
        <p:nvSpPr>
          <p:cNvPr id="19464" name="テキスト ボックス 7">
            <a:extLst>
              <a:ext uri="{FF2B5EF4-FFF2-40B4-BE49-F238E27FC236}">
                <a16:creationId xmlns:a16="http://schemas.microsoft.com/office/drawing/2014/main" id="{8588A498-E7AF-4F34-97CE-B87708BE3A60}"/>
              </a:ext>
            </a:extLst>
          </p:cNvPr>
          <p:cNvSpPr txBox="1">
            <a:spLocks noChangeArrowheads="1"/>
          </p:cNvSpPr>
          <p:nvPr/>
        </p:nvSpPr>
        <p:spPr bwMode="auto">
          <a:xfrm>
            <a:off x="522288" y="4505216"/>
            <a:ext cx="601186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750"/>
              </a:spcBef>
              <a:buClr>
                <a:schemeClr val="tx1"/>
              </a:buClr>
              <a:buFont typeface="Arial" panose="020B0604020202020204" pitchFamily="34" charset="0"/>
              <a:buChar char="•"/>
              <a:defRPr kumimoji="1" sz="1500">
                <a:solidFill>
                  <a:schemeClr val="tx1"/>
                </a:solidFill>
                <a:latin typeface="Tw Cen MT" panose="020B0602020104020603" pitchFamily="34" charset="0"/>
              </a:defRPr>
            </a:lvl1pPr>
            <a:lvl2pPr marL="742950" indent="-285750">
              <a:lnSpc>
                <a:spcPct val="120000"/>
              </a:lnSpc>
              <a:spcBef>
                <a:spcPts val="375"/>
              </a:spcBef>
              <a:buClr>
                <a:schemeClr val="tx1"/>
              </a:buClr>
              <a:buFont typeface="Arial" panose="020B0604020202020204" pitchFamily="34" charset="0"/>
              <a:buChar char="•"/>
              <a:defRPr kumimoji="1" sz="1300">
                <a:solidFill>
                  <a:schemeClr val="tx1"/>
                </a:solidFill>
                <a:latin typeface="Tw Cen MT" panose="020B0602020104020603" pitchFamily="34" charset="0"/>
              </a:defRPr>
            </a:lvl2pPr>
            <a:lvl3pPr marL="1143000" indent="-228600">
              <a:lnSpc>
                <a:spcPct val="120000"/>
              </a:lnSpc>
              <a:spcBef>
                <a:spcPts val="375"/>
              </a:spcBef>
              <a:buClr>
                <a:schemeClr val="tx1"/>
              </a:buClr>
              <a:buFont typeface="Arial" panose="020B0604020202020204" pitchFamily="34" charset="0"/>
              <a:buChar char="•"/>
              <a:defRPr kumimoji="1" sz="1200">
                <a:solidFill>
                  <a:schemeClr val="tx1"/>
                </a:solidFill>
                <a:latin typeface="Tw Cen MT" panose="020B0602020104020603" pitchFamily="34" charset="0"/>
              </a:defRPr>
            </a:lvl3pPr>
            <a:lvl4pPr marL="1600200" indent="-228600">
              <a:lnSpc>
                <a:spcPct val="120000"/>
              </a:lnSpc>
              <a:spcBef>
                <a:spcPts val="375"/>
              </a:spcBef>
              <a:buClr>
                <a:schemeClr val="tx1"/>
              </a:buClr>
              <a:buFont typeface="Arial" panose="020B0604020202020204" pitchFamily="34" charset="0"/>
              <a:buChar char="•"/>
              <a:defRPr kumimoji="1" sz="1000">
                <a:solidFill>
                  <a:schemeClr val="tx1"/>
                </a:solidFill>
                <a:latin typeface="Tw Cen MT" panose="020B0602020104020603" pitchFamily="34" charset="0"/>
              </a:defRPr>
            </a:lvl4pPr>
            <a:lvl5pPr marL="2057400" indent="-228600">
              <a:lnSpc>
                <a:spcPct val="120000"/>
              </a:lnSpc>
              <a:spcBef>
                <a:spcPts val="375"/>
              </a:spcBef>
              <a:buClr>
                <a:schemeClr val="tx1"/>
              </a:buClr>
              <a:buFont typeface="Arial" panose="020B0604020202020204" pitchFamily="34" charset="0"/>
              <a:buChar char="•"/>
              <a:defRPr kumimoji="1" sz="1000">
                <a:solidFill>
                  <a:schemeClr val="tx1"/>
                </a:solidFill>
                <a:latin typeface="Tw Cen MT" panose="020B0602020104020603" pitchFamily="34" charset="0"/>
              </a:defRPr>
            </a:lvl5pPr>
            <a:lvl6pPr marL="2514600" indent="-228600" defTabSz="457200" eaLnBrk="0" fontAlgn="base" hangingPunct="0">
              <a:lnSpc>
                <a:spcPct val="120000"/>
              </a:lnSpc>
              <a:spcBef>
                <a:spcPts val="375"/>
              </a:spcBef>
              <a:spcAft>
                <a:spcPct val="0"/>
              </a:spcAft>
              <a:buClr>
                <a:schemeClr val="tx1"/>
              </a:buClr>
              <a:buFont typeface="Arial" panose="020B0604020202020204" pitchFamily="34" charset="0"/>
              <a:buChar char="•"/>
              <a:defRPr kumimoji="1" sz="1000">
                <a:solidFill>
                  <a:schemeClr val="tx1"/>
                </a:solidFill>
                <a:latin typeface="Tw Cen MT" panose="020B0602020104020603" pitchFamily="34" charset="0"/>
              </a:defRPr>
            </a:lvl6pPr>
            <a:lvl7pPr marL="2971800" indent="-228600" defTabSz="457200" eaLnBrk="0" fontAlgn="base" hangingPunct="0">
              <a:lnSpc>
                <a:spcPct val="120000"/>
              </a:lnSpc>
              <a:spcBef>
                <a:spcPts val="375"/>
              </a:spcBef>
              <a:spcAft>
                <a:spcPct val="0"/>
              </a:spcAft>
              <a:buClr>
                <a:schemeClr val="tx1"/>
              </a:buClr>
              <a:buFont typeface="Arial" panose="020B0604020202020204" pitchFamily="34" charset="0"/>
              <a:buChar char="•"/>
              <a:defRPr kumimoji="1" sz="1000">
                <a:solidFill>
                  <a:schemeClr val="tx1"/>
                </a:solidFill>
                <a:latin typeface="Tw Cen MT" panose="020B0602020104020603" pitchFamily="34" charset="0"/>
              </a:defRPr>
            </a:lvl7pPr>
            <a:lvl8pPr marL="3429000" indent="-228600" defTabSz="457200" eaLnBrk="0" fontAlgn="base" hangingPunct="0">
              <a:lnSpc>
                <a:spcPct val="120000"/>
              </a:lnSpc>
              <a:spcBef>
                <a:spcPts val="375"/>
              </a:spcBef>
              <a:spcAft>
                <a:spcPct val="0"/>
              </a:spcAft>
              <a:buClr>
                <a:schemeClr val="tx1"/>
              </a:buClr>
              <a:buFont typeface="Arial" panose="020B0604020202020204" pitchFamily="34" charset="0"/>
              <a:buChar char="•"/>
              <a:defRPr kumimoji="1" sz="1000">
                <a:solidFill>
                  <a:schemeClr val="tx1"/>
                </a:solidFill>
                <a:latin typeface="Tw Cen MT" panose="020B0602020104020603" pitchFamily="34" charset="0"/>
              </a:defRPr>
            </a:lvl8pPr>
            <a:lvl9pPr marL="3886200" indent="-228600" defTabSz="457200" eaLnBrk="0" fontAlgn="base" hangingPunct="0">
              <a:lnSpc>
                <a:spcPct val="120000"/>
              </a:lnSpc>
              <a:spcBef>
                <a:spcPts val="375"/>
              </a:spcBef>
              <a:spcAft>
                <a:spcPct val="0"/>
              </a:spcAft>
              <a:buClr>
                <a:schemeClr val="tx1"/>
              </a:buClr>
              <a:buFont typeface="Arial" panose="020B0604020202020204" pitchFamily="34" charset="0"/>
              <a:buChar char="•"/>
              <a:defRPr kumimoji="1" sz="10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ja-JP" sz="1400" b="1" dirty="0">
                <a:solidFill>
                  <a:schemeClr val="accent3">
                    <a:lumMod val="75000"/>
                  </a:schemeClr>
                </a:solidFill>
                <a:latin typeface="ＭＳ Ｐゴシック" panose="020B0600070205080204" pitchFamily="50" charset="-128"/>
                <a:ea typeface="ＭＳ Ｐゴシック" panose="020B0600070205080204" pitchFamily="50" charset="-128"/>
              </a:rPr>
              <a:t>【</a:t>
            </a:r>
            <a:r>
              <a:rPr lang="ja-JP" altLang="en-US" sz="1400" b="1" dirty="0">
                <a:solidFill>
                  <a:schemeClr val="accent3">
                    <a:lumMod val="75000"/>
                  </a:schemeClr>
                </a:solidFill>
                <a:latin typeface="ＭＳ Ｐゴシック" panose="020B0600070205080204" pitchFamily="50" charset="-128"/>
                <a:ea typeface="ＭＳ Ｐゴシック" panose="020B0600070205080204" pitchFamily="50" charset="-128"/>
              </a:rPr>
              <a:t>研修スケジュール</a:t>
            </a:r>
            <a:r>
              <a:rPr lang="en-US" altLang="ja-JP" sz="1400" b="1" dirty="0">
                <a:solidFill>
                  <a:schemeClr val="accent3">
                    <a:lumMod val="75000"/>
                  </a:schemeClr>
                </a:solidFill>
                <a:latin typeface="ＭＳ Ｐゴシック" panose="020B0600070205080204" pitchFamily="50" charset="-128"/>
                <a:ea typeface="ＭＳ Ｐゴシック" panose="020B0600070205080204" pitchFamily="50" charset="-128"/>
              </a:rPr>
              <a:t>】</a:t>
            </a:r>
            <a:r>
              <a:rPr lang="ja-JP" altLang="en-US" sz="1400" b="1" dirty="0">
                <a:solidFill>
                  <a:schemeClr val="accent3">
                    <a:lumMod val="75000"/>
                  </a:schemeClr>
                </a:solidFill>
                <a:latin typeface="ＭＳ Ｐゴシック" panose="020B0600070205080204" pitchFamily="50" charset="-128"/>
                <a:ea typeface="ＭＳ Ｐゴシック" panose="020B0600070205080204" pitchFamily="50" charset="-128"/>
              </a:rPr>
              <a:t>　</a:t>
            </a:r>
            <a:r>
              <a:rPr lang="ja-JP" altLang="en-US" sz="1400" b="1" dirty="0">
                <a:solidFill>
                  <a:schemeClr val="bg1"/>
                </a:solidFill>
                <a:latin typeface="ＭＳ Ｐゴシック" panose="020B0600070205080204" pitchFamily="50" charset="-128"/>
                <a:ea typeface="ＭＳ Ｐゴシック" panose="020B0600070205080204" pitchFamily="50" charset="-128"/>
              </a:rPr>
              <a:t>　</a:t>
            </a:r>
            <a:r>
              <a:rPr lang="ja-JP" altLang="en-US" sz="1200" b="1" dirty="0">
                <a:solidFill>
                  <a:schemeClr val="bg1"/>
                </a:solidFill>
                <a:latin typeface="ＭＳ Ｐゴシック" panose="020B0600070205080204" pitchFamily="50" charset="-128"/>
                <a:ea typeface="ＭＳ Ｐゴシック" panose="020B0600070205080204" pitchFamily="50" charset="-128"/>
              </a:rPr>
              <a:t>　</a:t>
            </a:r>
            <a:r>
              <a:rPr lang="ja-JP" altLang="en-US" sz="1200" b="1" dirty="0">
                <a:solidFill>
                  <a:schemeClr val="bg1"/>
                </a:solidFill>
                <a:latin typeface="ＭＳ Ｐ明朝" panose="02020600040205080304" pitchFamily="18" charset="-128"/>
                <a:ea typeface="ＭＳ Ｐ明朝" panose="02020600040205080304" pitchFamily="18" charset="-128"/>
              </a:rPr>
              <a:t>（状況により、講義の変更はあります）</a:t>
            </a:r>
            <a:endParaRPr lang="en-US" altLang="ja-JP" sz="1200" b="1" dirty="0">
              <a:solidFill>
                <a:schemeClr val="bg1"/>
              </a:solidFill>
              <a:latin typeface="ＭＳ Ｐ明朝" panose="02020600040205080304" pitchFamily="18" charset="-128"/>
              <a:ea typeface="ＭＳ Ｐ明朝" panose="02020600040205080304" pitchFamily="18" charset="-128"/>
            </a:endParaRPr>
          </a:p>
          <a:p>
            <a:pPr eaLnBrk="1" hangingPunct="1">
              <a:lnSpc>
                <a:spcPct val="100000"/>
              </a:lnSpc>
              <a:spcBef>
                <a:spcPct val="0"/>
              </a:spcBef>
              <a:buClrTx/>
              <a:buFontTx/>
              <a:buNone/>
            </a:pPr>
            <a:r>
              <a:rPr lang="ja-JP" altLang="en-US" sz="1200" b="1" dirty="0">
                <a:solidFill>
                  <a:schemeClr val="bg1"/>
                </a:solidFill>
                <a:latin typeface="ＭＳ Ｐ明朝" panose="02020600040205080304" pitchFamily="18" charset="-128"/>
                <a:ea typeface="ＭＳ Ｐ明朝" panose="02020600040205080304" pitchFamily="18" charset="-128"/>
              </a:rPr>
              <a:t>　</a:t>
            </a:r>
            <a:r>
              <a:rPr lang="ja-JP" altLang="en-US" sz="1200" b="1" u="sng" dirty="0">
                <a:solidFill>
                  <a:schemeClr val="bg1"/>
                </a:solidFill>
                <a:latin typeface="ＭＳ Ｐ明朝" panose="02020600040205080304" pitchFamily="18" charset="-128"/>
                <a:ea typeface="ＭＳ Ｐ明朝" panose="02020600040205080304" pitchFamily="18" charset="-128"/>
              </a:rPr>
              <a:t>１日目　（大阪市職業リハビリテーションセンター）</a:t>
            </a:r>
            <a:endParaRPr lang="en-US" altLang="ja-JP" sz="1200" b="1" u="sng" dirty="0">
              <a:solidFill>
                <a:schemeClr val="bg1"/>
              </a:solidFill>
              <a:latin typeface="ＭＳ Ｐ明朝" panose="02020600040205080304" pitchFamily="18" charset="-128"/>
              <a:ea typeface="ＭＳ Ｐ明朝" panose="02020600040205080304" pitchFamily="18" charset="-128"/>
            </a:endParaRPr>
          </a:p>
          <a:p>
            <a:pPr eaLnBrk="1" hangingPunct="1">
              <a:lnSpc>
                <a:spcPct val="100000"/>
              </a:lnSpc>
              <a:spcBef>
                <a:spcPct val="0"/>
              </a:spcBef>
              <a:buClrTx/>
              <a:buFontTx/>
              <a:buNone/>
            </a:pPr>
            <a:r>
              <a:rPr lang="ja-JP" altLang="en-US" sz="1200" b="1" dirty="0">
                <a:solidFill>
                  <a:schemeClr val="bg1"/>
                </a:solidFill>
                <a:latin typeface="ＭＳ Ｐ明朝" panose="02020600040205080304" pitchFamily="18" charset="-128"/>
                <a:ea typeface="ＭＳ Ｐ明朝" panose="02020600040205080304" pitchFamily="18" charset="-128"/>
              </a:rPr>
              <a:t>　　　９：００　開始、施設概要説明他</a:t>
            </a:r>
            <a:endParaRPr lang="en-US" altLang="ja-JP" sz="1200" b="1" dirty="0">
              <a:solidFill>
                <a:schemeClr val="bg1"/>
              </a:solidFill>
              <a:latin typeface="ＭＳ Ｐ明朝" panose="02020600040205080304" pitchFamily="18" charset="-128"/>
              <a:ea typeface="ＭＳ Ｐ明朝" panose="02020600040205080304" pitchFamily="18" charset="-128"/>
            </a:endParaRPr>
          </a:p>
          <a:p>
            <a:pPr eaLnBrk="1" hangingPunct="1">
              <a:lnSpc>
                <a:spcPct val="100000"/>
              </a:lnSpc>
              <a:spcBef>
                <a:spcPct val="0"/>
              </a:spcBef>
              <a:buClrTx/>
              <a:buFontTx/>
              <a:buNone/>
            </a:pPr>
            <a:r>
              <a:rPr lang="ja-JP" altLang="en-US" sz="1200" b="1" dirty="0">
                <a:solidFill>
                  <a:schemeClr val="bg1"/>
                </a:solidFill>
                <a:latin typeface="ＭＳ Ｐ明朝" panose="02020600040205080304" pitchFamily="18" charset="-128"/>
                <a:ea typeface="ＭＳ Ｐ明朝" panose="02020600040205080304" pitchFamily="18" charset="-128"/>
              </a:rPr>
              <a:t>　　　９：３０　講義　</a:t>
            </a:r>
            <a:endParaRPr lang="en-US" altLang="ja-JP" sz="1200" b="1" dirty="0">
              <a:solidFill>
                <a:schemeClr val="bg1"/>
              </a:solidFill>
              <a:latin typeface="ＭＳ Ｐ明朝" panose="02020600040205080304" pitchFamily="18" charset="-128"/>
              <a:ea typeface="ＭＳ Ｐ明朝" panose="02020600040205080304" pitchFamily="18" charset="-128"/>
            </a:endParaRPr>
          </a:p>
          <a:p>
            <a:pPr eaLnBrk="1" hangingPunct="1">
              <a:lnSpc>
                <a:spcPct val="100000"/>
              </a:lnSpc>
              <a:spcBef>
                <a:spcPct val="0"/>
              </a:spcBef>
              <a:buClrTx/>
              <a:buFontTx/>
              <a:buNone/>
            </a:pPr>
            <a:r>
              <a:rPr lang="ja-JP" altLang="en-US" sz="1200" b="1" dirty="0">
                <a:solidFill>
                  <a:schemeClr val="bg1"/>
                </a:solidFill>
                <a:latin typeface="ＭＳ Ｐ明朝" panose="02020600040205080304" pitchFamily="18" charset="-128"/>
                <a:ea typeface="ＭＳ Ｐ明朝" panose="02020600040205080304" pitchFamily="18" charset="-128"/>
              </a:rPr>
              <a:t>　　１２：００　昼休憩</a:t>
            </a:r>
            <a:endParaRPr lang="en-US" altLang="ja-JP" sz="1200" b="1" dirty="0">
              <a:solidFill>
                <a:schemeClr val="bg1"/>
              </a:solidFill>
              <a:latin typeface="ＭＳ Ｐ明朝" panose="02020600040205080304" pitchFamily="18" charset="-128"/>
              <a:ea typeface="ＭＳ Ｐ明朝" panose="02020600040205080304" pitchFamily="18" charset="-128"/>
            </a:endParaRPr>
          </a:p>
          <a:p>
            <a:pPr eaLnBrk="1" hangingPunct="1">
              <a:lnSpc>
                <a:spcPct val="100000"/>
              </a:lnSpc>
              <a:spcBef>
                <a:spcPct val="0"/>
              </a:spcBef>
              <a:buClrTx/>
              <a:buFontTx/>
              <a:buNone/>
            </a:pPr>
            <a:r>
              <a:rPr lang="ja-JP" altLang="en-US" sz="1200" b="1" dirty="0">
                <a:solidFill>
                  <a:schemeClr val="bg1"/>
                </a:solidFill>
                <a:latin typeface="ＭＳ Ｐ明朝" panose="02020600040205080304" pitchFamily="18" charset="-128"/>
                <a:ea typeface="ＭＳ Ｐ明朝" panose="02020600040205080304" pitchFamily="18" charset="-128"/>
              </a:rPr>
              <a:t>　　１３：００　施設見学</a:t>
            </a:r>
            <a:endParaRPr lang="en-US" altLang="ja-JP" sz="1200" b="1" dirty="0">
              <a:solidFill>
                <a:schemeClr val="bg1"/>
              </a:solidFill>
              <a:latin typeface="ＭＳ Ｐ明朝" panose="02020600040205080304" pitchFamily="18" charset="-128"/>
              <a:ea typeface="ＭＳ Ｐ明朝" panose="02020600040205080304" pitchFamily="18" charset="-128"/>
            </a:endParaRPr>
          </a:p>
          <a:p>
            <a:pPr eaLnBrk="1" hangingPunct="1">
              <a:lnSpc>
                <a:spcPct val="100000"/>
              </a:lnSpc>
              <a:spcBef>
                <a:spcPct val="0"/>
              </a:spcBef>
              <a:buClrTx/>
              <a:buFontTx/>
              <a:buNone/>
            </a:pPr>
            <a:r>
              <a:rPr lang="ja-JP" altLang="en-US" sz="1200" b="1" dirty="0">
                <a:solidFill>
                  <a:schemeClr val="bg1"/>
                </a:solidFill>
                <a:latin typeface="ＭＳ Ｐ明朝" panose="02020600040205080304" pitchFamily="18" charset="-128"/>
                <a:ea typeface="ＭＳ Ｐ明朝" panose="02020600040205080304" pitchFamily="18" charset="-128"/>
              </a:rPr>
              <a:t>　　１４：００　講義　</a:t>
            </a:r>
            <a:endParaRPr lang="en-US" altLang="ja-JP" sz="1200" b="1" dirty="0">
              <a:solidFill>
                <a:schemeClr val="bg1"/>
              </a:solidFill>
              <a:latin typeface="ＭＳ Ｐ明朝" panose="02020600040205080304" pitchFamily="18" charset="-128"/>
              <a:ea typeface="ＭＳ Ｐ明朝" panose="02020600040205080304" pitchFamily="18" charset="-128"/>
            </a:endParaRPr>
          </a:p>
          <a:p>
            <a:pPr eaLnBrk="1" hangingPunct="1">
              <a:lnSpc>
                <a:spcPct val="100000"/>
              </a:lnSpc>
              <a:spcBef>
                <a:spcPct val="0"/>
              </a:spcBef>
              <a:buClrTx/>
              <a:buFontTx/>
              <a:buNone/>
            </a:pPr>
            <a:r>
              <a:rPr lang="ja-JP" altLang="en-US" sz="1200" b="1" dirty="0">
                <a:solidFill>
                  <a:schemeClr val="bg1"/>
                </a:solidFill>
                <a:latin typeface="ＭＳ Ｐ明朝" panose="02020600040205080304" pitchFamily="18" charset="-128"/>
                <a:ea typeface="ＭＳ Ｐ明朝" panose="02020600040205080304" pitchFamily="18" charset="-128"/>
              </a:rPr>
              <a:t>　　１６：３０　終了　　</a:t>
            </a:r>
          </a:p>
        </p:txBody>
      </p:sp>
      <p:sp>
        <p:nvSpPr>
          <p:cNvPr id="19465" name="テキスト ボックス 7">
            <a:extLst>
              <a:ext uri="{FF2B5EF4-FFF2-40B4-BE49-F238E27FC236}">
                <a16:creationId xmlns:a16="http://schemas.microsoft.com/office/drawing/2014/main" id="{BA6001B0-7771-41BE-B41E-8A700066459E}"/>
              </a:ext>
            </a:extLst>
          </p:cNvPr>
          <p:cNvSpPr txBox="1">
            <a:spLocks noChangeArrowheads="1"/>
          </p:cNvSpPr>
          <p:nvPr/>
        </p:nvSpPr>
        <p:spPr bwMode="auto">
          <a:xfrm>
            <a:off x="2148515" y="5163802"/>
            <a:ext cx="365020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750"/>
              </a:spcBef>
              <a:buClr>
                <a:schemeClr val="tx1"/>
              </a:buClr>
              <a:buFont typeface="Arial" panose="020B0604020202020204" pitchFamily="34" charset="0"/>
              <a:buChar char="•"/>
              <a:defRPr kumimoji="1" sz="1500">
                <a:solidFill>
                  <a:schemeClr val="tx1"/>
                </a:solidFill>
                <a:latin typeface="Tw Cen MT" panose="020B0602020104020603" pitchFamily="34" charset="0"/>
              </a:defRPr>
            </a:lvl1pPr>
            <a:lvl2pPr marL="742950" indent="-285750">
              <a:lnSpc>
                <a:spcPct val="120000"/>
              </a:lnSpc>
              <a:spcBef>
                <a:spcPts val="375"/>
              </a:spcBef>
              <a:buClr>
                <a:schemeClr val="tx1"/>
              </a:buClr>
              <a:buFont typeface="Arial" panose="020B0604020202020204" pitchFamily="34" charset="0"/>
              <a:buChar char="•"/>
              <a:defRPr kumimoji="1" sz="1300">
                <a:solidFill>
                  <a:schemeClr val="tx1"/>
                </a:solidFill>
                <a:latin typeface="Tw Cen MT" panose="020B0602020104020603" pitchFamily="34" charset="0"/>
              </a:defRPr>
            </a:lvl2pPr>
            <a:lvl3pPr marL="1143000" indent="-228600">
              <a:lnSpc>
                <a:spcPct val="120000"/>
              </a:lnSpc>
              <a:spcBef>
                <a:spcPts val="375"/>
              </a:spcBef>
              <a:buClr>
                <a:schemeClr val="tx1"/>
              </a:buClr>
              <a:buFont typeface="Arial" panose="020B0604020202020204" pitchFamily="34" charset="0"/>
              <a:buChar char="•"/>
              <a:defRPr kumimoji="1" sz="1200">
                <a:solidFill>
                  <a:schemeClr val="tx1"/>
                </a:solidFill>
                <a:latin typeface="Tw Cen MT" panose="020B0602020104020603" pitchFamily="34" charset="0"/>
              </a:defRPr>
            </a:lvl3pPr>
            <a:lvl4pPr marL="1600200" indent="-228600">
              <a:lnSpc>
                <a:spcPct val="120000"/>
              </a:lnSpc>
              <a:spcBef>
                <a:spcPts val="375"/>
              </a:spcBef>
              <a:buClr>
                <a:schemeClr val="tx1"/>
              </a:buClr>
              <a:buFont typeface="Arial" panose="020B0604020202020204" pitchFamily="34" charset="0"/>
              <a:buChar char="•"/>
              <a:defRPr kumimoji="1" sz="1000">
                <a:solidFill>
                  <a:schemeClr val="tx1"/>
                </a:solidFill>
                <a:latin typeface="Tw Cen MT" panose="020B0602020104020603" pitchFamily="34" charset="0"/>
              </a:defRPr>
            </a:lvl4pPr>
            <a:lvl5pPr marL="2057400" indent="-228600">
              <a:lnSpc>
                <a:spcPct val="120000"/>
              </a:lnSpc>
              <a:spcBef>
                <a:spcPts val="375"/>
              </a:spcBef>
              <a:buClr>
                <a:schemeClr val="tx1"/>
              </a:buClr>
              <a:buFont typeface="Arial" panose="020B0604020202020204" pitchFamily="34" charset="0"/>
              <a:buChar char="•"/>
              <a:defRPr kumimoji="1" sz="1000">
                <a:solidFill>
                  <a:schemeClr val="tx1"/>
                </a:solidFill>
                <a:latin typeface="Tw Cen MT" panose="020B0602020104020603" pitchFamily="34" charset="0"/>
              </a:defRPr>
            </a:lvl5pPr>
            <a:lvl6pPr marL="2514600" indent="-228600" defTabSz="457200" eaLnBrk="0" fontAlgn="base" hangingPunct="0">
              <a:lnSpc>
                <a:spcPct val="120000"/>
              </a:lnSpc>
              <a:spcBef>
                <a:spcPts val="375"/>
              </a:spcBef>
              <a:spcAft>
                <a:spcPct val="0"/>
              </a:spcAft>
              <a:buClr>
                <a:schemeClr val="tx1"/>
              </a:buClr>
              <a:buFont typeface="Arial" panose="020B0604020202020204" pitchFamily="34" charset="0"/>
              <a:buChar char="•"/>
              <a:defRPr kumimoji="1" sz="1000">
                <a:solidFill>
                  <a:schemeClr val="tx1"/>
                </a:solidFill>
                <a:latin typeface="Tw Cen MT" panose="020B0602020104020603" pitchFamily="34" charset="0"/>
              </a:defRPr>
            </a:lvl6pPr>
            <a:lvl7pPr marL="2971800" indent="-228600" defTabSz="457200" eaLnBrk="0" fontAlgn="base" hangingPunct="0">
              <a:lnSpc>
                <a:spcPct val="120000"/>
              </a:lnSpc>
              <a:spcBef>
                <a:spcPts val="375"/>
              </a:spcBef>
              <a:spcAft>
                <a:spcPct val="0"/>
              </a:spcAft>
              <a:buClr>
                <a:schemeClr val="tx1"/>
              </a:buClr>
              <a:buFont typeface="Arial" panose="020B0604020202020204" pitchFamily="34" charset="0"/>
              <a:buChar char="•"/>
              <a:defRPr kumimoji="1" sz="1000">
                <a:solidFill>
                  <a:schemeClr val="tx1"/>
                </a:solidFill>
                <a:latin typeface="Tw Cen MT" panose="020B0602020104020603" pitchFamily="34" charset="0"/>
              </a:defRPr>
            </a:lvl7pPr>
            <a:lvl8pPr marL="3429000" indent="-228600" defTabSz="457200" eaLnBrk="0" fontAlgn="base" hangingPunct="0">
              <a:lnSpc>
                <a:spcPct val="120000"/>
              </a:lnSpc>
              <a:spcBef>
                <a:spcPts val="375"/>
              </a:spcBef>
              <a:spcAft>
                <a:spcPct val="0"/>
              </a:spcAft>
              <a:buClr>
                <a:schemeClr val="tx1"/>
              </a:buClr>
              <a:buFont typeface="Arial" panose="020B0604020202020204" pitchFamily="34" charset="0"/>
              <a:buChar char="•"/>
              <a:defRPr kumimoji="1" sz="1000">
                <a:solidFill>
                  <a:schemeClr val="tx1"/>
                </a:solidFill>
                <a:latin typeface="Tw Cen MT" panose="020B0602020104020603" pitchFamily="34" charset="0"/>
              </a:defRPr>
            </a:lvl8pPr>
            <a:lvl9pPr marL="3886200" indent="-228600" defTabSz="457200" eaLnBrk="0" fontAlgn="base" hangingPunct="0">
              <a:lnSpc>
                <a:spcPct val="120000"/>
              </a:lnSpc>
              <a:spcBef>
                <a:spcPts val="375"/>
              </a:spcBef>
              <a:spcAft>
                <a:spcPct val="0"/>
              </a:spcAft>
              <a:buClr>
                <a:schemeClr val="tx1"/>
              </a:buClr>
              <a:buFont typeface="Arial" panose="020B0604020202020204" pitchFamily="34" charset="0"/>
              <a:buChar char="•"/>
              <a:defRPr kumimoji="1" sz="10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ja-JP" altLang="en-US" sz="1200" b="1" dirty="0">
                <a:solidFill>
                  <a:schemeClr val="bg1"/>
                </a:solidFill>
                <a:latin typeface="ＭＳ Ｐ明朝" panose="02020600040205080304" pitchFamily="18" charset="-128"/>
                <a:ea typeface="ＭＳ Ｐ明朝" panose="02020600040205080304" pitchFamily="18" charset="-128"/>
              </a:rPr>
              <a:t>講義内容）</a:t>
            </a:r>
            <a:endParaRPr lang="en-US" altLang="ja-JP" sz="1200" b="1" dirty="0">
              <a:solidFill>
                <a:schemeClr val="bg1"/>
              </a:solidFill>
              <a:latin typeface="ＭＳ Ｐ明朝" panose="02020600040205080304" pitchFamily="18" charset="-128"/>
              <a:ea typeface="ＭＳ Ｐ明朝" panose="02020600040205080304" pitchFamily="18" charset="-128"/>
            </a:endParaRPr>
          </a:p>
          <a:p>
            <a:pPr eaLnBrk="1" hangingPunct="1">
              <a:lnSpc>
                <a:spcPct val="100000"/>
              </a:lnSpc>
              <a:spcBef>
                <a:spcPct val="0"/>
              </a:spcBef>
              <a:buClrTx/>
              <a:buFontTx/>
              <a:buNone/>
            </a:pPr>
            <a:r>
              <a:rPr lang="ja-JP" altLang="en-US" sz="1200" b="1" dirty="0">
                <a:solidFill>
                  <a:schemeClr val="bg1"/>
                </a:solidFill>
                <a:latin typeface="ＭＳ Ｐ明朝" panose="02020600040205080304" pitchFamily="18" charset="-128"/>
                <a:ea typeface="ＭＳ Ｐ明朝" panose="02020600040205080304" pitchFamily="18" charset="-128"/>
              </a:rPr>
              <a:t>　　国内の障害者の状況、　就業支援にかかる制度</a:t>
            </a:r>
            <a:endParaRPr lang="en-US" altLang="ja-JP" sz="1200" b="1" dirty="0">
              <a:solidFill>
                <a:schemeClr val="bg1"/>
              </a:solidFill>
              <a:latin typeface="ＭＳ Ｐ明朝" panose="02020600040205080304" pitchFamily="18" charset="-128"/>
              <a:ea typeface="ＭＳ Ｐ明朝" panose="02020600040205080304" pitchFamily="18" charset="-128"/>
            </a:endParaRPr>
          </a:p>
          <a:p>
            <a:pPr eaLnBrk="1" hangingPunct="1">
              <a:lnSpc>
                <a:spcPct val="100000"/>
              </a:lnSpc>
              <a:spcBef>
                <a:spcPct val="0"/>
              </a:spcBef>
              <a:buClrTx/>
              <a:buFontTx/>
              <a:buNone/>
            </a:pPr>
            <a:r>
              <a:rPr lang="ja-JP" altLang="en-US" sz="1200" b="1" dirty="0">
                <a:solidFill>
                  <a:schemeClr val="bg1"/>
                </a:solidFill>
                <a:latin typeface="ＭＳ Ｐ明朝" panose="02020600040205080304" pitchFamily="18" charset="-128"/>
                <a:ea typeface="ＭＳ Ｐ明朝" panose="02020600040205080304" pitchFamily="18" charset="-128"/>
              </a:rPr>
              <a:t>　　障害者就労支援サービス、　働く中での生活支援、</a:t>
            </a:r>
            <a:endParaRPr lang="en-US" altLang="ja-JP" sz="1200" b="1" dirty="0">
              <a:solidFill>
                <a:schemeClr val="bg1"/>
              </a:solidFill>
              <a:latin typeface="ＭＳ Ｐ明朝" panose="02020600040205080304" pitchFamily="18" charset="-128"/>
              <a:ea typeface="ＭＳ Ｐ明朝" panose="02020600040205080304" pitchFamily="18" charset="-128"/>
            </a:endParaRPr>
          </a:p>
          <a:p>
            <a:pPr eaLnBrk="1" hangingPunct="1">
              <a:lnSpc>
                <a:spcPct val="100000"/>
              </a:lnSpc>
              <a:spcBef>
                <a:spcPct val="0"/>
              </a:spcBef>
              <a:buClrTx/>
              <a:buFontTx/>
              <a:buNone/>
            </a:pPr>
            <a:r>
              <a:rPr lang="ja-JP" altLang="en-US" sz="1200" b="1" dirty="0">
                <a:solidFill>
                  <a:schemeClr val="bg1"/>
                </a:solidFill>
                <a:latin typeface="ＭＳ Ｐ明朝" panose="02020600040205080304" pitchFamily="18" charset="-128"/>
                <a:ea typeface="ＭＳ Ｐ明朝" panose="02020600040205080304" pitchFamily="18" charset="-128"/>
              </a:rPr>
              <a:t>　　地域の社会資源　　その他</a:t>
            </a:r>
            <a:endParaRPr lang="en-US" altLang="ja-JP" sz="1200" b="1" dirty="0">
              <a:solidFill>
                <a:schemeClr val="bg1"/>
              </a:solidFill>
              <a:latin typeface="ＭＳ Ｐ明朝" panose="02020600040205080304" pitchFamily="18" charset="-128"/>
              <a:ea typeface="ＭＳ Ｐ明朝" panose="02020600040205080304" pitchFamily="18" charset="-128"/>
            </a:endParaRPr>
          </a:p>
        </p:txBody>
      </p:sp>
      <p:sp>
        <p:nvSpPr>
          <p:cNvPr id="19466" name="テキスト ボックス 7">
            <a:extLst>
              <a:ext uri="{FF2B5EF4-FFF2-40B4-BE49-F238E27FC236}">
                <a16:creationId xmlns:a16="http://schemas.microsoft.com/office/drawing/2014/main" id="{6F408B65-18B4-4F78-A4F7-AA676E398304}"/>
              </a:ext>
            </a:extLst>
          </p:cNvPr>
          <p:cNvSpPr txBox="1">
            <a:spLocks noChangeArrowheads="1"/>
          </p:cNvSpPr>
          <p:nvPr/>
        </p:nvSpPr>
        <p:spPr bwMode="auto">
          <a:xfrm>
            <a:off x="520055" y="6153772"/>
            <a:ext cx="607729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750"/>
              </a:spcBef>
              <a:buClr>
                <a:schemeClr val="tx1"/>
              </a:buClr>
              <a:buFont typeface="Arial" panose="020B0604020202020204" pitchFamily="34" charset="0"/>
              <a:buChar char="•"/>
              <a:defRPr kumimoji="1" sz="1500">
                <a:solidFill>
                  <a:schemeClr val="tx1"/>
                </a:solidFill>
                <a:latin typeface="Tw Cen MT" panose="020B0602020104020603" pitchFamily="34" charset="0"/>
              </a:defRPr>
            </a:lvl1pPr>
            <a:lvl2pPr marL="742950" indent="-285750">
              <a:lnSpc>
                <a:spcPct val="120000"/>
              </a:lnSpc>
              <a:spcBef>
                <a:spcPts val="375"/>
              </a:spcBef>
              <a:buClr>
                <a:schemeClr val="tx1"/>
              </a:buClr>
              <a:buFont typeface="Arial" panose="020B0604020202020204" pitchFamily="34" charset="0"/>
              <a:buChar char="•"/>
              <a:defRPr kumimoji="1" sz="1300">
                <a:solidFill>
                  <a:schemeClr val="tx1"/>
                </a:solidFill>
                <a:latin typeface="Tw Cen MT" panose="020B0602020104020603" pitchFamily="34" charset="0"/>
              </a:defRPr>
            </a:lvl2pPr>
            <a:lvl3pPr marL="1143000" indent="-228600">
              <a:lnSpc>
                <a:spcPct val="120000"/>
              </a:lnSpc>
              <a:spcBef>
                <a:spcPts val="375"/>
              </a:spcBef>
              <a:buClr>
                <a:schemeClr val="tx1"/>
              </a:buClr>
              <a:buFont typeface="Arial" panose="020B0604020202020204" pitchFamily="34" charset="0"/>
              <a:buChar char="•"/>
              <a:defRPr kumimoji="1" sz="1200">
                <a:solidFill>
                  <a:schemeClr val="tx1"/>
                </a:solidFill>
                <a:latin typeface="Tw Cen MT" panose="020B0602020104020603" pitchFamily="34" charset="0"/>
              </a:defRPr>
            </a:lvl3pPr>
            <a:lvl4pPr marL="1600200" indent="-228600">
              <a:lnSpc>
                <a:spcPct val="120000"/>
              </a:lnSpc>
              <a:spcBef>
                <a:spcPts val="375"/>
              </a:spcBef>
              <a:buClr>
                <a:schemeClr val="tx1"/>
              </a:buClr>
              <a:buFont typeface="Arial" panose="020B0604020202020204" pitchFamily="34" charset="0"/>
              <a:buChar char="•"/>
              <a:defRPr kumimoji="1" sz="1000">
                <a:solidFill>
                  <a:schemeClr val="tx1"/>
                </a:solidFill>
                <a:latin typeface="Tw Cen MT" panose="020B0602020104020603" pitchFamily="34" charset="0"/>
              </a:defRPr>
            </a:lvl4pPr>
            <a:lvl5pPr marL="2057400" indent="-228600">
              <a:lnSpc>
                <a:spcPct val="120000"/>
              </a:lnSpc>
              <a:spcBef>
                <a:spcPts val="375"/>
              </a:spcBef>
              <a:buClr>
                <a:schemeClr val="tx1"/>
              </a:buClr>
              <a:buFont typeface="Arial" panose="020B0604020202020204" pitchFamily="34" charset="0"/>
              <a:buChar char="•"/>
              <a:defRPr kumimoji="1" sz="1000">
                <a:solidFill>
                  <a:schemeClr val="tx1"/>
                </a:solidFill>
                <a:latin typeface="Tw Cen MT" panose="020B0602020104020603" pitchFamily="34" charset="0"/>
              </a:defRPr>
            </a:lvl5pPr>
            <a:lvl6pPr marL="2514600" indent="-228600" defTabSz="457200" eaLnBrk="0" fontAlgn="base" hangingPunct="0">
              <a:lnSpc>
                <a:spcPct val="120000"/>
              </a:lnSpc>
              <a:spcBef>
                <a:spcPts val="375"/>
              </a:spcBef>
              <a:spcAft>
                <a:spcPct val="0"/>
              </a:spcAft>
              <a:buClr>
                <a:schemeClr val="tx1"/>
              </a:buClr>
              <a:buFont typeface="Arial" panose="020B0604020202020204" pitchFamily="34" charset="0"/>
              <a:buChar char="•"/>
              <a:defRPr kumimoji="1" sz="1000">
                <a:solidFill>
                  <a:schemeClr val="tx1"/>
                </a:solidFill>
                <a:latin typeface="Tw Cen MT" panose="020B0602020104020603" pitchFamily="34" charset="0"/>
              </a:defRPr>
            </a:lvl6pPr>
            <a:lvl7pPr marL="2971800" indent="-228600" defTabSz="457200" eaLnBrk="0" fontAlgn="base" hangingPunct="0">
              <a:lnSpc>
                <a:spcPct val="120000"/>
              </a:lnSpc>
              <a:spcBef>
                <a:spcPts val="375"/>
              </a:spcBef>
              <a:spcAft>
                <a:spcPct val="0"/>
              </a:spcAft>
              <a:buClr>
                <a:schemeClr val="tx1"/>
              </a:buClr>
              <a:buFont typeface="Arial" panose="020B0604020202020204" pitchFamily="34" charset="0"/>
              <a:buChar char="•"/>
              <a:defRPr kumimoji="1" sz="1000">
                <a:solidFill>
                  <a:schemeClr val="tx1"/>
                </a:solidFill>
                <a:latin typeface="Tw Cen MT" panose="020B0602020104020603" pitchFamily="34" charset="0"/>
              </a:defRPr>
            </a:lvl7pPr>
            <a:lvl8pPr marL="3429000" indent="-228600" defTabSz="457200" eaLnBrk="0" fontAlgn="base" hangingPunct="0">
              <a:lnSpc>
                <a:spcPct val="120000"/>
              </a:lnSpc>
              <a:spcBef>
                <a:spcPts val="375"/>
              </a:spcBef>
              <a:spcAft>
                <a:spcPct val="0"/>
              </a:spcAft>
              <a:buClr>
                <a:schemeClr val="tx1"/>
              </a:buClr>
              <a:buFont typeface="Arial" panose="020B0604020202020204" pitchFamily="34" charset="0"/>
              <a:buChar char="•"/>
              <a:defRPr kumimoji="1" sz="1000">
                <a:solidFill>
                  <a:schemeClr val="tx1"/>
                </a:solidFill>
                <a:latin typeface="Tw Cen MT" panose="020B0602020104020603" pitchFamily="34" charset="0"/>
              </a:defRPr>
            </a:lvl8pPr>
            <a:lvl9pPr marL="3886200" indent="-228600" defTabSz="457200" eaLnBrk="0" fontAlgn="base" hangingPunct="0">
              <a:lnSpc>
                <a:spcPct val="120000"/>
              </a:lnSpc>
              <a:spcBef>
                <a:spcPts val="375"/>
              </a:spcBef>
              <a:spcAft>
                <a:spcPct val="0"/>
              </a:spcAft>
              <a:buClr>
                <a:schemeClr val="tx1"/>
              </a:buClr>
              <a:buFont typeface="Arial" panose="020B0604020202020204" pitchFamily="34" charset="0"/>
              <a:buChar char="•"/>
              <a:defRPr kumimoji="1" sz="10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ja-JP" altLang="en-US" sz="1200" b="1" u="sng" dirty="0">
                <a:solidFill>
                  <a:schemeClr val="bg1"/>
                </a:solidFill>
                <a:latin typeface="ＭＳ Ｐ明朝" panose="02020600040205080304" pitchFamily="18" charset="-128"/>
                <a:ea typeface="ＭＳ Ｐ明朝" panose="02020600040205080304" pitchFamily="18" charset="-128"/>
              </a:rPr>
              <a:t>２日目　（株式会社株式会社ニッセイ・ニュークリエーション）</a:t>
            </a:r>
            <a:endParaRPr lang="en-US" altLang="ja-JP" sz="1200" b="1" u="sng" dirty="0">
              <a:solidFill>
                <a:schemeClr val="bg1"/>
              </a:solidFill>
              <a:latin typeface="ＭＳ Ｐ明朝" panose="02020600040205080304" pitchFamily="18" charset="-128"/>
              <a:ea typeface="ＭＳ Ｐ明朝" panose="02020600040205080304" pitchFamily="18" charset="-128"/>
            </a:endParaRPr>
          </a:p>
          <a:p>
            <a:pPr eaLnBrk="1" hangingPunct="1">
              <a:lnSpc>
                <a:spcPct val="100000"/>
              </a:lnSpc>
              <a:spcBef>
                <a:spcPct val="0"/>
              </a:spcBef>
              <a:buClrTx/>
              <a:buFontTx/>
              <a:buNone/>
            </a:pPr>
            <a:r>
              <a:rPr lang="ja-JP" altLang="en-US" sz="1200" b="1" dirty="0">
                <a:solidFill>
                  <a:schemeClr val="bg1"/>
                </a:solidFill>
                <a:latin typeface="ＭＳ Ｐ明朝" panose="02020600040205080304" pitchFamily="18" charset="-128"/>
                <a:ea typeface="ＭＳ Ｐ明朝" panose="02020600040205080304" pitchFamily="18" charset="-128"/>
              </a:rPr>
              <a:t>　　　９：３０　開始、企業紹介、職場見学他</a:t>
            </a:r>
            <a:endParaRPr lang="en-US" altLang="ja-JP" sz="1200" b="1" dirty="0">
              <a:solidFill>
                <a:schemeClr val="bg1"/>
              </a:solidFill>
              <a:latin typeface="ＭＳ Ｐ明朝" panose="02020600040205080304" pitchFamily="18" charset="-128"/>
              <a:ea typeface="ＭＳ Ｐ明朝" panose="02020600040205080304" pitchFamily="18" charset="-128"/>
            </a:endParaRPr>
          </a:p>
          <a:p>
            <a:pPr eaLnBrk="1" hangingPunct="1">
              <a:lnSpc>
                <a:spcPct val="100000"/>
              </a:lnSpc>
              <a:spcBef>
                <a:spcPct val="0"/>
              </a:spcBef>
              <a:buClrTx/>
              <a:buFontTx/>
              <a:buNone/>
            </a:pPr>
            <a:r>
              <a:rPr lang="ja-JP" altLang="en-US" sz="1200" b="1" dirty="0">
                <a:solidFill>
                  <a:schemeClr val="bg1"/>
                </a:solidFill>
                <a:latin typeface="ＭＳ Ｐ明朝" panose="02020600040205080304" pitchFamily="18" charset="-128"/>
                <a:ea typeface="ＭＳ Ｐ明朝" panose="02020600040205080304" pitchFamily="18" charset="-128"/>
              </a:rPr>
              <a:t>　　１０：３０　休憩</a:t>
            </a:r>
            <a:endParaRPr lang="en-US" altLang="ja-JP" sz="1200" b="1" dirty="0">
              <a:solidFill>
                <a:schemeClr val="bg1"/>
              </a:solidFill>
              <a:latin typeface="ＭＳ Ｐ明朝" panose="02020600040205080304" pitchFamily="18" charset="-128"/>
              <a:ea typeface="ＭＳ Ｐ明朝" panose="02020600040205080304" pitchFamily="18" charset="-128"/>
            </a:endParaRPr>
          </a:p>
          <a:p>
            <a:pPr eaLnBrk="1" hangingPunct="1">
              <a:lnSpc>
                <a:spcPct val="100000"/>
              </a:lnSpc>
              <a:spcBef>
                <a:spcPct val="0"/>
              </a:spcBef>
              <a:buClrTx/>
              <a:buFontTx/>
              <a:buNone/>
            </a:pPr>
            <a:r>
              <a:rPr lang="ja-JP" altLang="en-US" sz="1200" b="1" dirty="0">
                <a:solidFill>
                  <a:schemeClr val="bg1"/>
                </a:solidFill>
                <a:latin typeface="ＭＳ Ｐ明朝" panose="02020600040205080304" pitchFamily="18" charset="-128"/>
                <a:ea typeface="ＭＳ Ｐ明朝" panose="02020600040205080304" pitchFamily="18" charset="-128"/>
              </a:rPr>
              <a:t>　　１０：４５　講義</a:t>
            </a:r>
            <a:endParaRPr lang="en-US" altLang="ja-JP" sz="1200" b="1" dirty="0">
              <a:solidFill>
                <a:schemeClr val="bg1"/>
              </a:solidFill>
              <a:latin typeface="ＭＳ Ｐ明朝" panose="02020600040205080304" pitchFamily="18" charset="-128"/>
              <a:ea typeface="ＭＳ Ｐ明朝" panose="02020600040205080304" pitchFamily="18" charset="-128"/>
            </a:endParaRPr>
          </a:p>
          <a:p>
            <a:pPr eaLnBrk="1" hangingPunct="1">
              <a:lnSpc>
                <a:spcPct val="100000"/>
              </a:lnSpc>
              <a:spcBef>
                <a:spcPct val="0"/>
              </a:spcBef>
              <a:buClrTx/>
              <a:buFontTx/>
              <a:buNone/>
            </a:pPr>
            <a:r>
              <a:rPr lang="ja-JP" altLang="en-US" sz="1200" b="1" dirty="0">
                <a:solidFill>
                  <a:schemeClr val="bg1"/>
                </a:solidFill>
                <a:latin typeface="ＭＳ Ｐ明朝" panose="02020600040205080304" pitchFamily="18" charset="-128"/>
                <a:ea typeface="ＭＳ Ｐ明朝" panose="02020600040205080304" pitchFamily="18" charset="-128"/>
              </a:rPr>
              <a:t>　　１１：４５　昼休憩</a:t>
            </a:r>
            <a:endParaRPr lang="en-US" altLang="ja-JP" sz="1200" b="1" dirty="0">
              <a:solidFill>
                <a:schemeClr val="bg1"/>
              </a:solidFill>
              <a:latin typeface="ＭＳ Ｐ明朝" panose="02020600040205080304" pitchFamily="18" charset="-128"/>
              <a:ea typeface="ＭＳ Ｐ明朝" panose="02020600040205080304" pitchFamily="18" charset="-128"/>
            </a:endParaRPr>
          </a:p>
          <a:p>
            <a:pPr eaLnBrk="1" hangingPunct="1">
              <a:lnSpc>
                <a:spcPct val="100000"/>
              </a:lnSpc>
              <a:spcBef>
                <a:spcPct val="0"/>
              </a:spcBef>
              <a:buClrTx/>
              <a:buFontTx/>
              <a:buNone/>
            </a:pPr>
            <a:r>
              <a:rPr lang="ja-JP" altLang="en-US" sz="1200" b="1" dirty="0">
                <a:solidFill>
                  <a:schemeClr val="bg1"/>
                </a:solidFill>
                <a:latin typeface="ＭＳ Ｐ明朝" panose="02020600040205080304" pitchFamily="18" charset="-128"/>
                <a:ea typeface="ＭＳ Ｐ明朝" panose="02020600040205080304" pitchFamily="18" charset="-128"/>
              </a:rPr>
              <a:t>　　１２：３０　講義</a:t>
            </a:r>
            <a:endParaRPr lang="en-US" altLang="ja-JP" sz="1200" b="1" dirty="0">
              <a:solidFill>
                <a:schemeClr val="bg1"/>
              </a:solidFill>
              <a:latin typeface="ＭＳ Ｐ明朝" panose="02020600040205080304" pitchFamily="18" charset="-128"/>
              <a:ea typeface="ＭＳ Ｐ明朝" panose="02020600040205080304" pitchFamily="18" charset="-128"/>
            </a:endParaRPr>
          </a:p>
          <a:p>
            <a:pPr eaLnBrk="1" hangingPunct="1">
              <a:lnSpc>
                <a:spcPct val="100000"/>
              </a:lnSpc>
              <a:spcBef>
                <a:spcPct val="0"/>
              </a:spcBef>
              <a:buClrTx/>
              <a:buFontTx/>
              <a:buNone/>
            </a:pPr>
            <a:r>
              <a:rPr lang="ja-JP" altLang="en-US" sz="1200" b="1" dirty="0">
                <a:solidFill>
                  <a:schemeClr val="bg1"/>
                </a:solidFill>
                <a:latin typeface="ＭＳ Ｐ明朝" panose="02020600040205080304" pitchFamily="18" charset="-128"/>
                <a:ea typeface="ＭＳ Ｐ明朝" panose="02020600040205080304" pitchFamily="18" charset="-128"/>
              </a:rPr>
              <a:t>　　１４：１５　休憩</a:t>
            </a:r>
            <a:endParaRPr lang="en-US" altLang="ja-JP" sz="1200" b="1" dirty="0">
              <a:solidFill>
                <a:schemeClr val="bg1"/>
              </a:solidFill>
              <a:latin typeface="ＭＳ Ｐ明朝" panose="02020600040205080304" pitchFamily="18" charset="-128"/>
              <a:ea typeface="ＭＳ Ｐ明朝" panose="02020600040205080304" pitchFamily="18" charset="-128"/>
            </a:endParaRPr>
          </a:p>
          <a:p>
            <a:pPr eaLnBrk="1" hangingPunct="1">
              <a:lnSpc>
                <a:spcPct val="100000"/>
              </a:lnSpc>
              <a:spcBef>
                <a:spcPct val="0"/>
              </a:spcBef>
              <a:buClrTx/>
              <a:buFontTx/>
              <a:buNone/>
            </a:pPr>
            <a:r>
              <a:rPr lang="ja-JP" altLang="en-US" sz="1200" b="1" dirty="0">
                <a:solidFill>
                  <a:schemeClr val="bg1"/>
                </a:solidFill>
                <a:latin typeface="ＭＳ Ｐ明朝" panose="02020600040205080304" pitchFamily="18" charset="-128"/>
                <a:ea typeface="ＭＳ Ｐ明朝" panose="02020600040205080304" pitchFamily="18" charset="-128"/>
              </a:rPr>
              <a:t>　　１４：３０　講義</a:t>
            </a:r>
            <a:endParaRPr lang="en-US" altLang="ja-JP" sz="1200" b="1" dirty="0">
              <a:solidFill>
                <a:schemeClr val="bg1"/>
              </a:solidFill>
              <a:latin typeface="ＭＳ Ｐ明朝" panose="02020600040205080304" pitchFamily="18" charset="-128"/>
              <a:ea typeface="ＭＳ Ｐ明朝" panose="02020600040205080304" pitchFamily="18" charset="-128"/>
            </a:endParaRPr>
          </a:p>
          <a:p>
            <a:pPr eaLnBrk="1" hangingPunct="1">
              <a:lnSpc>
                <a:spcPct val="100000"/>
              </a:lnSpc>
              <a:spcBef>
                <a:spcPct val="0"/>
              </a:spcBef>
              <a:buClrTx/>
              <a:buFontTx/>
              <a:buNone/>
            </a:pPr>
            <a:r>
              <a:rPr lang="ja-JP" altLang="en-US" sz="1200" b="1" dirty="0">
                <a:solidFill>
                  <a:schemeClr val="bg1"/>
                </a:solidFill>
                <a:latin typeface="ＭＳ Ｐ明朝" panose="02020600040205080304" pitchFamily="18" charset="-128"/>
                <a:ea typeface="ＭＳ Ｐ明朝" panose="02020600040205080304" pitchFamily="18" charset="-128"/>
              </a:rPr>
              <a:t>　　１６：００　質疑、意見交換</a:t>
            </a:r>
            <a:endParaRPr lang="en-US" altLang="ja-JP" sz="1200" b="1" dirty="0">
              <a:solidFill>
                <a:schemeClr val="bg1"/>
              </a:solidFill>
              <a:latin typeface="ＭＳ Ｐ明朝" panose="02020600040205080304" pitchFamily="18" charset="-128"/>
              <a:ea typeface="ＭＳ Ｐ明朝" panose="02020600040205080304" pitchFamily="18" charset="-128"/>
            </a:endParaRPr>
          </a:p>
          <a:p>
            <a:pPr eaLnBrk="1" hangingPunct="1">
              <a:lnSpc>
                <a:spcPct val="100000"/>
              </a:lnSpc>
              <a:spcBef>
                <a:spcPct val="0"/>
              </a:spcBef>
              <a:buClrTx/>
              <a:buFontTx/>
              <a:buNone/>
            </a:pPr>
            <a:r>
              <a:rPr lang="ja-JP" altLang="en-US" sz="1200" b="1" dirty="0">
                <a:solidFill>
                  <a:schemeClr val="bg1"/>
                </a:solidFill>
                <a:latin typeface="ＭＳ Ｐ明朝" panose="02020600040205080304" pitchFamily="18" charset="-128"/>
                <a:ea typeface="ＭＳ Ｐ明朝" panose="02020600040205080304" pitchFamily="18" charset="-128"/>
              </a:rPr>
              <a:t>　　１６：４５　終了　　</a:t>
            </a:r>
          </a:p>
        </p:txBody>
      </p:sp>
      <p:sp>
        <p:nvSpPr>
          <p:cNvPr id="19467" name="テキスト ボックス 7">
            <a:extLst>
              <a:ext uri="{FF2B5EF4-FFF2-40B4-BE49-F238E27FC236}">
                <a16:creationId xmlns:a16="http://schemas.microsoft.com/office/drawing/2014/main" id="{E69B2B2F-2AAD-48BD-9902-546B344065CF}"/>
              </a:ext>
            </a:extLst>
          </p:cNvPr>
          <p:cNvSpPr txBox="1">
            <a:spLocks noChangeArrowheads="1"/>
          </p:cNvSpPr>
          <p:nvPr/>
        </p:nvSpPr>
        <p:spPr bwMode="auto">
          <a:xfrm>
            <a:off x="2060848" y="6615436"/>
            <a:ext cx="362760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750"/>
              </a:spcBef>
              <a:buClr>
                <a:schemeClr val="tx1"/>
              </a:buClr>
              <a:buFont typeface="Arial" panose="020B0604020202020204" pitchFamily="34" charset="0"/>
              <a:buChar char="•"/>
              <a:defRPr kumimoji="1" sz="1500">
                <a:solidFill>
                  <a:schemeClr val="tx1"/>
                </a:solidFill>
                <a:latin typeface="Tw Cen MT" panose="020B0602020104020603" pitchFamily="34" charset="0"/>
              </a:defRPr>
            </a:lvl1pPr>
            <a:lvl2pPr marL="742950" indent="-285750">
              <a:lnSpc>
                <a:spcPct val="120000"/>
              </a:lnSpc>
              <a:spcBef>
                <a:spcPts val="375"/>
              </a:spcBef>
              <a:buClr>
                <a:schemeClr val="tx1"/>
              </a:buClr>
              <a:buFont typeface="Arial" panose="020B0604020202020204" pitchFamily="34" charset="0"/>
              <a:buChar char="•"/>
              <a:defRPr kumimoji="1" sz="1300">
                <a:solidFill>
                  <a:schemeClr val="tx1"/>
                </a:solidFill>
                <a:latin typeface="Tw Cen MT" panose="020B0602020104020603" pitchFamily="34" charset="0"/>
              </a:defRPr>
            </a:lvl2pPr>
            <a:lvl3pPr marL="1143000" indent="-228600">
              <a:lnSpc>
                <a:spcPct val="120000"/>
              </a:lnSpc>
              <a:spcBef>
                <a:spcPts val="375"/>
              </a:spcBef>
              <a:buClr>
                <a:schemeClr val="tx1"/>
              </a:buClr>
              <a:buFont typeface="Arial" panose="020B0604020202020204" pitchFamily="34" charset="0"/>
              <a:buChar char="•"/>
              <a:defRPr kumimoji="1" sz="1200">
                <a:solidFill>
                  <a:schemeClr val="tx1"/>
                </a:solidFill>
                <a:latin typeface="Tw Cen MT" panose="020B0602020104020603" pitchFamily="34" charset="0"/>
              </a:defRPr>
            </a:lvl3pPr>
            <a:lvl4pPr marL="1600200" indent="-228600">
              <a:lnSpc>
                <a:spcPct val="120000"/>
              </a:lnSpc>
              <a:spcBef>
                <a:spcPts val="375"/>
              </a:spcBef>
              <a:buClr>
                <a:schemeClr val="tx1"/>
              </a:buClr>
              <a:buFont typeface="Arial" panose="020B0604020202020204" pitchFamily="34" charset="0"/>
              <a:buChar char="•"/>
              <a:defRPr kumimoji="1" sz="1000">
                <a:solidFill>
                  <a:schemeClr val="tx1"/>
                </a:solidFill>
                <a:latin typeface="Tw Cen MT" panose="020B0602020104020603" pitchFamily="34" charset="0"/>
              </a:defRPr>
            </a:lvl4pPr>
            <a:lvl5pPr marL="2057400" indent="-228600">
              <a:lnSpc>
                <a:spcPct val="120000"/>
              </a:lnSpc>
              <a:spcBef>
                <a:spcPts val="375"/>
              </a:spcBef>
              <a:buClr>
                <a:schemeClr val="tx1"/>
              </a:buClr>
              <a:buFont typeface="Arial" panose="020B0604020202020204" pitchFamily="34" charset="0"/>
              <a:buChar char="•"/>
              <a:defRPr kumimoji="1" sz="1000">
                <a:solidFill>
                  <a:schemeClr val="tx1"/>
                </a:solidFill>
                <a:latin typeface="Tw Cen MT" panose="020B0602020104020603" pitchFamily="34" charset="0"/>
              </a:defRPr>
            </a:lvl5pPr>
            <a:lvl6pPr marL="2514600" indent="-228600" defTabSz="457200" eaLnBrk="0" fontAlgn="base" hangingPunct="0">
              <a:lnSpc>
                <a:spcPct val="120000"/>
              </a:lnSpc>
              <a:spcBef>
                <a:spcPts val="375"/>
              </a:spcBef>
              <a:spcAft>
                <a:spcPct val="0"/>
              </a:spcAft>
              <a:buClr>
                <a:schemeClr val="tx1"/>
              </a:buClr>
              <a:buFont typeface="Arial" panose="020B0604020202020204" pitchFamily="34" charset="0"/>
              <a:buChar char="•"/>
              <a:defRPr kumimoji="1" sz="1000">
                <a:solidFill>
                  <a:schemeClr val="tx1"/>
                </a:solidFill>
                <a:latin typeface="Tw Cen MT" panose="020B0602020104020603" pitchFamily="34" charset="0"/>
              </a:defRPr>
            </a:lvl6pPr>
            <a:lvl7pPr marL="2971800" indent="-228600" defTabSz="457200" eaLnBrk="0" fontAlgn="base" hangingPunct="0">
              <a:lnSpc>
                <a:spcPct val="120000"/>
              </a:lnSpc>
              <a:spcBef>
                <a:spcPts val="375"/>
              </a:spcBef>
              <a:spcAft>
                <a:spcPct val="0"/>
              </a:spcAft>
              <a:buClr>
                <a:schemeClr val="tx1"/>
              </a:buClr>
              <a:buFont typeface="Arial" panose="020B0604020202020204" pitchFamily="34" charset="0"/>
              <a:buChar char="•"/>
              <a:defRPr kumimoji="1" sz="1000">
                <a:solidFill>
                  <a:schemeClr val="tx1"/>
                </a:solidFill>
                <a:latin typeface="Tw Cen MT" panose="020B0602020104020603" pitchFamily="34" charset="0"/>
              </a:defRPr>
            </a:lvl7pPr>
            <a:lvl8pPr marL="3429000" indent="-228600" defTabSz="457200" eaLnBrk="0" fontAlgn="base" hangingPunct="0">
              <a:lnSpc>
                <a:spcPct val="120000"/>
              </a:lnSpc>
              <a:spcBef>
                <a:spcPts val="375"/>
              </a:spcBef>
              <a:spcAft>
                <a:spcPct val="0"/>
              </a:spcAft>
              <a:buClr>
                <a:schemeClr val="tx1"/>
              </a:buClr>
              <a:buFont typeface="Arial" panose="020B0604020202020204" pitchFamily="34" charset="0"/>
              <a:buChar char="•"/>
              <a:defRPr kumimoji="1" sz="1000">
                <a:solidFill>
                  <a:schemeClr val="tx1"/>
                </a:solidFill>
                <a:latin typeface="Tw Cen MT" panose="020B0602020104020603" pitchFamily="34" charset="0"/>
              </a:defRPr>
            </a:lvl8pPr>
            <a:lvl9pPr marL="3886200" indent="-228600" defTabSz="457200" eaLnBrk="0" fontAlgn="base" hangingPunct="0">
              <a:lnSpc>
                <a:spcPct val="120000"/>
              </a:lnSpc>
              <a:spcBef>
                <a:spcPts val="375"/>
              </a:spcBef>
              <a:spcAft>
                <a:spcPct val="0"/>
              </a:spcAft>
              <a:buClr>
                <a:schemeClr val="tx1"/>
              </a:buClr>
              <a:buFont typeface="Arial" panose="020B0604020202020204" pitchFamily="34" charset="0"/>
              <a:buChar char="•"/>
              <a:defRPr kumimoji="1" sz="10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ja-JP" altLang="en-US" sz="1200" b="1" dirty="0">
                <a:solidFill>
                  <a:schemeClr val="bg1"/>
                </a:solidFill>
                <a:latin typeface="ＭＳ Ｐ明朝" panose="02020600040205080304" pitchFamily="18" charset="-128"/>
                <a:ea typeface="ＭＳ Ｐ明朝" panose="02020600040205080304" pitchFamily="18" charset="-128"/>
              </a:rPr>
              <a:t>講義内容）</a:t>
            </a:r>
            <a:endParaRPr lang="en-US" altLang="ja-JP" sz="1200" b="1" dirty="0">
              <a:solidFill>
                <a:schemeClr val="bg1"/>
              </a:solidFill>
              <a:latin typeface="ＭＳ Ｐ明朝" panose="02020600040205080304" pitchFamily="18" charset="-128"/>
              <a:ea typeface="ＭＳ Ｐ明朝" panose="02020600040205080304" pitchFamily="18" charset="-128"/>
            </a:endParaRPr>
          </a:p>
          <a:p>
            <a:pPr eaLnBrk="1" hangingPunct="1">
              <a:lnSpc>
                <a:spcPct val="100000"/>
              </a:lnSpc>
              <a:spcBef>
                <a:spcPct val="0"/>
              </a:spcBef>
              <a:buClrTx/>
              <a:buFontTx/>
              <a:buNone/>
            </a:pPr>
            <a:r>
              <a:rPr lang="ja-JP" altLang="en-US" sz="1200" b="1" dirty="0">
                <a:solidFill>
                  <a:schemeClr val="bg1"/>
                </a:solidFill>
                <a:latin typeface="ＭＳ Ｐ明朝" panose="02020600040205080304" pitchFamily="18" charset="-128"/>
                <a:ea typeface="ＭＳ Ｐ明朝" panose="02020600040205080304" pitchFamily="18" charset="-128"/>
              </a:rPr>
              <a:t>　　各種助成金制度</a:t>
            </a:r>
            <a:endParaRPr lang="en-US" altLang="ja-JP" sz="1200" b="1" dirty="0">
              <a:solidFill>
                <a:schemeClr val="bg1"/>
              </a:solidFill>
              <a:latin typeface="ＭＳ Ｐ明朝" panose="02020600040205080304" pitchFamily="18" charset="-128"/>
              <a:ea typeface="ＭＳ Ｐ明朝" panose="02020600040205080304" pitchFamily="18" charset="-128"/>
            </a:endParaRPr>
          </a:p>
          <a:p>
            <a:pPr eaLnBrk="1" hangingPunct="1">
              <a:lnSpc>
                <a:spcPct val="100000"/>
              </a:lnSpc>
              <a:spcBef>
                <a:spcPct val="0"/>
              </a:spcBef>
              <a:buClrTx/>
              <a:buFontTx/>
              <a:buNone/>
            </a:pPr>
            <a:r>
              <a:rPr lang="ja-JP" altLang="en-US" sz="1200" b="1" dirty="0">
                <a:solidFill>
                  <a:schemeClr val="bg1"/>
                </a:solidFill>
                <a:latin typeface="ＭＳ Ｐ明朝" panose="02020600040205080304" pitchFamily="18" charset="-128"/>
                <a:ea typeface="ＭＳ Ｐ明朝" panose="02020600040205080304" pitchFamily="18" charset="-128"/>
              </a:rPr>
              <a:t>　　障害特性と職業的課題</a:t>
            </a:r>
            <a:endParaRPr lang="en-US" altLang="ja-JP" sz="1200" b="1" dirty="0">
              <a:solidFill>
                <a:schemeClr val="bg1"/>
              </a:solidFill>
              <a:latin typeface="ＭＳ Ｐ明朝" panose="02020600040205080304" pitchFamily="18" charset="-128"/>
              <a:ea typeface="ＭＳ Ｐ明朝" panose="02020600040205080304" pitchFamily="18" charset="-128"/>
            </a:endParaRPr>
          </a:p>
          <a:p>
            <a:pPr eaLnBrk="1" hangingPunct="1">
              <a:lnSpc>
                <a:spcPct val="100000"/>
              </a:lnSpc>
              <a:spcBef>
                <a:spcPct val="0"/>
              </a:spcBef>
              <a:buClrTx/>
              <a:buFontTx/>
              <a:buNone/>
            </a:pPr>
            <a:r>
              <a:rPr lang="ja-JP" altLang="en-US" sz="1200" b="1" dirty="0">
                <a:solidFill>
                  <a:schemeClr val="bg1"/>
                </a:solidFill>
                <a:latin typeface="ＭＳ Ｐ明朝" panose="02020600040205080304" pitchFamily="18" charset="-128"/>
                <a:ea typeface="ＭＳ Ｐ明朝" panose="02020600040205080304" pitchFamily="18" charset="-128"/>
              </a:rPr>
              <a:t>　　企業での採用と定着支援</a:t>
            </a:r>
            <a:endParaRPr lang="en-US" altLang="ja-JP" sz="1200" b="1" dirty="0">
              <a:solidFill>
                <a:schemeClr val="bg1"/>
              </a:solidFill>
              <a:latin typeface="ＭＳ Ｐ明朝" panose="02020600040205080304" pitchFamily="18" charset="-128"/>
              <a:ea typeface="ＭＳ Ｐ明朝" panose="02020600040205080304" pitchFamily="18" charset="-128"/>
            </a:endParaRPr>
          </a:p>
          <a:p>
            <a:pPr eaLnBrk="1" hangingPunct="1">
              <a:lnSpc>
                <a:spcPct val="100000"/>
              </a:lnSpc>
              <a:spcBef>
                <a:spcPct val="0"/>
              </a:spcBef>
              <a:buClrTx/>
              <a:buFontTx/>
              <a:buNone/>
            </a:pPr>
            <a:r>
              <a:rPr lang="ja-JP" altLang="en-US" sz="1200" b="1" dirty="0">
                <a:solidFill>
                  <a:schemeClr val="bg1"/>
                </a:solidFill>
                <a:latin typeface="ＭＳ Ｐ明朝" panose="02020600040205080304" pitchFamily="18" charset="-128"/>
                <a:ea typeface="ＭＳ Ｐ明朝" panose="02020600040205080304" pitchFamily="18" charset="-128"/>
              </a:rPr>
              <a:t>　　その他</a:t>
            </a:r>
            <a:endParaRPr lang="en-US" altLang="ja-JP" sz="1200" b="1" dirty="0">
              <a:solidFill>
                <a:schemeClr val="bg1"/>
              </a:solidFill>
              <a:latin typeface="ＭＳ Ｐ明朝" panose="02020600040205080304" pitchFamily="18" charset="-128"/>
              <a:ea typeface="ＭＳ Ｐ明朝" panose="02020600040205080304" pitchFamily="18" charset="-128"/>
            </a:endParaRPr>
          </a:p>
        </p:txBody>
      </p:sp>
      <p:sp>
        <p:nvSpPr>
          <p:cNvPr id="3" name="テキスト ボックス 9">
            <a:extLst>
              <a:ext uri="{FF2B5EF4-FFF2-40B4-BE49-F238E27FC236}">
                <a16:creationId xmlns:a16="http://schemas.microsoft.com/office/drawing/2014/main" id="{3D652BDE-9B1F-1F82-223B-26B5C69AE909}"/>
              </a:ext>
            </a:extLst>
          </p:cNvPr>
          <p:cNvSpPr txBox="1">
            <a:spLocks noChangeArrowheads="1"/>
          </p:cNvSpPr>
          <p:nvPr/>
        </p:nvSpPr>
        <p:spPr bwMode="auto">
          <a:xfrm>
            <a:off x="2852936" y="766017"/>
            <a:ext cx="4144861"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120000"/>
              </a:lnSpc>
              <a:spcBef>
                <a:spcPts val="750"/>
              </a:spcBef>
              <a:buClr>
                <a:schemeClr val="tx1"/>
              </a:buClr>
              <a:buFont typeface="Arial" panose="020B0604020202020204" pitchFamily="34" charset="0"/>
              <a:buChar char="•"/>
              <a:defRPr kumimoji="1" sz="1500">
                <a:solidFill>
                  <a:schemeClr val="tx1"/>
                </a:solidFill>
                <a:latin typeface="Tw Cen MT" panose="020B0602020104020603" pitchFamily="34" charset="0"/>
              </a:defRPr>
            </a:lvl1pPr>
            <a:lvl2pPr marL="742950" indent="-285750">
              <a:lnSpc>
                <a:spcPct val="120000"/>
              </a:lnSpc>
              <a:spcBef>
                <a:spcPts val="375"/>
              </a:spcBef>
              <a:buClr>
                <a:schemeClr val="tx1"/>
              </a:buClr>
              <a:buFont typeface="Arial" panose="020B0604020202020204" pitchFamily="34" charset="0"/>
              <a:buChar char="•"/>
              <a:defRPr kumimoji="1" sz="1300">
                <a:solidFill>
                  <a:schemeClr val="tx1"/>
                </a:solidFill>
                <a:latin typeface="Tw Cen MT" panose="020B0602020104020603" pitchFamily="34" charset="0"/>
              </a:defRPr>
            </a:lvl2pPr>
            <a:lvl3pPr marL="1143000" indent="-228600">
              <a:lnSpc>
                <a:spcPct val="120000"/>
              </a:lnSpc>
              <a:spcBef>
                <a:spcPts val="375"/>
              </a:spcBef>
              <a:buClr>
                <a:schemeClr val="tx1"/>
              </a:buClr>
              <a:buFont typeface="Arial" panose="020B0604020202020204" pitchFamily="34" charset="0"/>
              <a:buChar char="•"/>
              <a:defRPr kumimoji="1" sz="1200">
                <a:solidFill>
                  <a:schemeClr val="tx1"/>
                </a:solidFill>
                <a:latin typeface="Tw Cen MT" panose="020B0602020104020603" pitchFamily="34" charset="0"/>
              </a:defRPr>
            </a:lvl3pPr>
            <a:lvl4pPr marL="1600200" indent="-228600">
              <a:lnSpc>
                <a:spcPct val="120000"/>
              </a:lnSpc>
              <a:spcBef>
                <a:spcPts val="375"/>
              </a:spcBef>
              <a:buClr>
                <a:schemeClr val="tx1"/>
              </a:buClr>
              <a:buFont typeface="Arial" panose="020B0604020202020204" pitchFamily="34" charset="0"/>
              <a:buChar char="•"/>
              <a:defRPr kumimoji="1" sz="1000">
                <a:solidFill>
                  <a:schemeClr val="tx1"/>
                </a:solidFill>
                <a:latin typeface="Tw Cen MT" panose="020B0602020104020603" pitchFamily="34" charset="0"/>
              </a:defRPr>
            </a:lvl4pPr>
            <a:lvl5pPr marL="2057400" indent="-228600">
              <a:lnSpc>
                <a:spcPct val="120000"/>
              </a:lnSpc>
              <a:spcBef>
                <a:spcPts val="375"/>
              </a:spcBef>
              <a:buClr>
                <a:schemeClr val="tx1"/>
              </a:buClr>
              <a:buFont typeface="Arial" panose="020B0604020202020204" pitchFamily="34" charset="0"/>
              <a:buChar char="•"/>
              <a:defRPr kumimoji="1" sz="1000">
                <a:solidFill>
                  <a:schemeClr val="tx1"/>
                </a:solidFill>
                <a:latin typeface="Tw Cen MT" panose="020B0602020104020603" pitchFamily="34" charset="0"/>
              </a:defRPr>
            </a:lvl5pPr>
            <a:lvl6pPr marL="2514600" indent="-228600" defTabSz="457200" eaLnBrk="0" fontAlgn="base" hangingPunct="0">
              <a:lnSpc>
                <a:spcPct val="120000"/>
              </a:lnSpc>
              <a:spcBef>
                <a:spcPts val="375"/>
              </a:spcBef>
              <a:spcAft>
                <a:spcPct val="0"/>
              </a:spcAft>
              <a:buClr>
                <a:schemeClr val="tx1"/>
              </a:buClr>
              <a:buFont typeface="Arial" panose="020B0604020202020204" pitchFamily="34" charset="0"/>
              <a:buChar char="•"/>
              <a:defRPr kumimoji="1" sz="1000">
                <a:solidFill>
                  <a:schemeClr val="tx1"/>
                </a:solidFill>
                <a:latin typeface="Tw Cen MT" panose="020B0602020104020603" pitchFamily="34" charset="0"/>
              </a:defRPr>
            </a:lvl6pPr>
            <a:lvl7pPr marL="2971800" indent="-228600" defTabSz="457200" eaLnBrk="0" fontAlgn="base" hangingPunct="0">
              <a:lnSpc>
                <a:spcPct val="120000"/>
              </a:lnSpc>
              <a:spcBef>
                <a:spcPts val="375"/>
              </a:spcBef>
              <a:spcAft>
                <a:spcPct val="0"/>
              </a:spcAft>
              <a:buClr>
                <a:schemeClr val="tx1"/>
              </a:buClr>
              <a:buFont typeface="Arial" panose="020B0604020202020204" pitchFamily="34" charset="0"/>
              <a:buChar char="•"/>
              <a:defRPr kumimoji="1" sz="1000">
                <a:solidFill>
                  <a:schemeClr val="tx1"/>
                </a:solidFill>
                <a:latin typeface="Tw Cen MT" panose="020B0602020104020603" pitchFamily="34" charset="0"/>
              </a:defRPr>
            </a:lvl7pPr>
            <a:lvl8pPr marL="3429000" indent="-228600" defTabSz="457200" eaLnBrk="0" fontAlgn="base" hangingPunct="0">
              <a:lnSpc>
                <a:spcPct val="120000"/>
              </a:lnSpc>
              <a:spcBef>
                <a:spcPts val="375"/>
              </a:spcBef>
              <a:spcAft>
                <a:spcPct val="0"/>
              </a:spcAft>
              <a:buClr>
                <a:schemeClr val="tx1"/>
              </a:buClr>
              <a:buFont typeface="Arial" panose="020B0604020202020204" pitchFamily="34" charset="0"/>
              <a:buChar char="•"/>
              <a:defRPr kumimoji="1" sz="1000">
                <a:solidFill>
                  <a:schemeClr val="tx1"/>
                </a:solidFill>
                <a:latin typeface="Tw Cen MT" panose="020B0602020104020603" pitchFamily="34" charset="0"/>
              </a:defRPr>
            </a:lvl8pPr>
            <a:lvl9pPr marL="3886200" indent="-228600" defTabSz="457200" eaLnBrk="0" fontAlgn="base" hangingPunct="0">
              <a:lnSpc>
                <a:spcPct val="120000"/>
              </a:lnSpc>
              <a:spcBef>
                <a:spcPts val="375"/>
              </a:spcBef>
              <a:spcAft>
                <a:spcPct val="0"/>
              </a:spcAft>
              <a:buClr>
                <a:schemeClr val="tx1"/>
              </a:buClr>
              <a:buFont typeface="Arial" panose="020B0604020202020204" pitchFamily="34" charset="0"/>
              <a:buChar char="•"/>
              <a:defRPr kumimoji="1" sz="10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ja-JP" altLang="en-US" sz="1200" b="1" dirty="0">
                <a:solidFill>
                  <a:schemeClr val="bg1"/>
                </a:solidFill>
                <a:latin typeface="UD デジタル 教科書体 NK-B" panose="02020700000000000000" pitchFamily="18" charset="-128"/>
                <a:ea typeface="UD デジタル 教科書体 NK-B" panose="02020700000000000000" pitchFamily="18" charset="-128"/>
              </a:rPr>
              <a:t>認定ＮＰＯ法人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rPr>
              <a:t>大阪障害者雇用支援ネットワーク</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053" name="テキスト ボックス 6">
            <a:extLst>
              <a:ext uri="{FF2B5EF4-FFF2-40B4-BE49-F238E27FC236}">
                <a16:creationId xmlns:a16="http://schemas.microsoft.com/office/drawing/2014/main" id="{08C728D2-A51B-4008-9C5B-405340678D86}"/>
              </a:ext>
            </a:extLst>
          </p:cNvPr>
          <p:cNvSpPr txBox="1">
            <a:spLocks noChangeArrowheads="1"/>
          </p:cNvSpPr>
          <p:nvPr/>
        </p:nvSpPr>
        <p:spPr bwMode="auto">
          <a:xfrm>
            <a:off x="480904" y="2541882"/>
            <a:ext cx="6014095"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fontAlgn="auto" hangingPunct="1">
              <a:spcBef>
                <a:spcPct val="0"/>
              </a:spcBef>
              <a:spcAft>
                <a:spcPts val="0"/>
              </a:spcAft>
              <a:buFontTx/>
              <a:buNone/>
              <a:defRPr/>
            </a:pPr>
            <a:r>
              <a:rPr lang="ja-JP" altLang="en-US" sz="1200" b="1" dirty="0">
                <a:solidFill>
                  <a:schemeClr val="bg1"/>
                </a:solidFill>
                <a:latin typeface="Meiryo UI" panose="020B0604030504040204" pitchFamily="50" charset="-128"/>
                <a:ea typeface="Meiryo UI" panose="020B0604030504040204" pitchFamily="50" charset="-128"/>
              </a:rPr>
              <a:t>日　時：</a:t>
            </a:r>
            <a:endParaRPr lang="en-US" altLang="ja-JP" sz="1200" b="1" dirty="0">
              <a:solidFill>
                <a:schemeClr val="bg1"/>
              </a:solidFill>
              <a:latin typeface="Meiryo UI" panose="020B0604030504040204" pitchFamily="50" charset="-128"/>
              <a:ea typeface="Meiryo UI" panose="020B0604030504040204" pitchFamily="50" charset="-128"/>
            </a:endParaRPr>
          </a:p>
          <a:p>
            <a:pPr eaLnBrk="1" fontAlgn="auto" hangingPunct="1">
              <a:spcBef>
                <a:spcPct val="0"/>
              </a:spcBef>
              <a:spcAft>
                <a:spcPts val="0"/>
              </a:spcAft>
              <a:buFontTx/>
              <a:buNone/>
              <a:defRPr/>
            </a:pPr>
            <a:r>
              <a:rPr lang="ja-JP" altLang="en-US" sz="1200" b="1" dirty="0">
                <a:solidFill>
                  <a:schemeClr val="bg1"/>
                </a:solidFill>
                <a:latin typeface="Meiryo UI" panose="020B0604030504040204" pitchFamily="50" charset="-128"/>
                <a:ea typeface="Meiryo UI" panose="020B0604030504040204" pitchFamily="50" charset="-128"/>
              </a:rPr>
              <a:t>　　１日目：</a:t>
            </a:r>
            <a:r>
              <a:rPr lang="ja-JP" altLang="en-US" sz="1400" b="1" dirty="0">
                <a:solidFill>
                  <a:schemeClr val="accent6">
                    <a:lumMod val="50000"/>
                  </a:schemeClr>
                </a:solidFill>
                <a:latin typeface="Meiryo UI" panose="020B0604030504040204" pitchFamily="50" charset="-128"/>
                <a:ea typeface="Meiryo UI" panose="020B0604030504040204" pitchFamily="50" charset="-128"/>
              </a:rPr>
              <a:t>２０２４年　７月４日（木）</a:t>
            </a:r>
            <a:r>
              <a:rPr lang="ja-JP" altLang="en-US" sz="1200" b="1" dirty="0">
                <a:solidFill>
                  <a:schemeClr val="bg1"/>
                </a:solidFill>
                <a:latin typeface="Meiryo UI" panose="020B0604030504040204" pitchFamily="50" charset="-128"/>
                <a:ea typeface="Meiryo UI" panose="020B0604030504040204" pitchFamily="50" charset="-128"/>
              </a:rPr>
              <a:t>９：００～１６：３０</a:t>
            </a:r>
            <a:endParaRPr lang="en-US" altLang="ja-JP" sz="1200" b="1" dirty="0">
              <a:solidFill>
                <a:schemeClr val="bg1"/>
              </a:solidFill>
              <a:latin typeface="Meiryo UI" panose="020B0604030504040204" pitchFamily="50" charset="-128"/>
              <a:ea typeface="Meiryo UI" panose="020B0604030504040204" pitchFamily="50" charset="-128"/>
            </a:endParaRPr>
          </a:p>
          <a:p>
            <a:pPr eaLnBrk="1" fontAlgn="auto" hangingPunct="1">
              <a:spcBef>
                <a:spcPct val="0"/>
              </a:spcBef>
              <a:spcAft>
                <a:spcPts val="0"/>
              </a:spcAft>
              <a:buFontTx/>
              <a:buNone/>
              <a:defRPr/>
            </a:pPr>
            <a:r>
              <a:rPr lang="ja-JP" altLang="en-US" sz="1200" b="1" dirty="0">
                <a:solidFill>
                  <a:schemeClr val="bg1"/>
                </a:solidFill>
                <a:latin typeface="Meiryo UI" panose="020B0604030504040204" pitchFamily="50" charset="-128"/>
                <a:ea typeface="Meiryo UI" panose="020B0604030504040204" pitchFamily="50" charset="-128"/>
              </a:rPr>
              <a:t>　　　　</a:t>
            </a:r>
            <a:r>
              <a:rPr lang="ja-JP" altLang="en-US" sz="1200" dirty="0">
                <a:solidFill>
                  <a:schemeClr val="bg1"/>
                </a:solidFill>
                <a:latin typeface="Meiryo UI" panose="020B0604030504040204" pitchFamily="50" charset="-128"/>
                <a:ea typeface="Meiryo UI" panose="020B0604030504040204" pitchFamily="50" charset="-128"/>
              </a:rPr>
              <a:t>場　所：大阪市職業リハビリテーションセンター</a:t>
            </a:r>
            <a:endParaRPr lang="en-US" altLang="ja-JP" sz="1200" dirty="0">
              <a:solidFill>
                <a:schemeClr val="bg1"/>
              </a:solidFill>
              <a:latin typeface="Meiryo UI" panose="020B0604030504040204" pitchFamily="50" charset="-128"/>
              <a:ea typeface="Meiryo UI" panose="020B0604030504040204" pitchFamily="50" charset="-128"/>
            </a:endParaRPr>
          </a:p>
          <a:p>
            <a:pPr eaLnBrk="1" fontAlgn="auto" hangingPunct="1">
              <a:spcBef>
                <a:spcPct val="0"/>
              </a:spcBef>
              <a:spcAft>
                <a:spcPts val="0"/>
              </a:spcAft>
              <a:buFontTx/>
              <a:buNone/>
              <a:defRPr/>
            </a:pPr>
            <a:r>
              <a:rPr lang="ja-JP" altLang="en-US" sz="1200" dirty="0">
                <a:solidFill>
                  <a:schemeClr val="bg1"/>
                </a:solidFill>
                <a:latin typeface="Meiryo UI" panose="020B0604030504040204" pitchFamily="50" charset="-128"/>
                <a:ea typeface="Meiryo UI" panose="020B0604030504040204" pitchFamily="50" charset="-128"/>
              </a:rPr>
              <a:t>　　　　　　　　　　　大阪市平野区喜連西</a:t>
            </a:r>
            <a:r>
              <a:rPr lang="en-US" altLang="ja-JP" sz="1200" dirty="0">
                <a:solidFill>
                  <a:schemeClr val="bg1"/>
                </a:solidFill>
                <a:latin typeface="Meiryo UI" panose="020B0604030504040204" pitchFamily="50" charset="-128"/>
                <a:ea typeface="Meiryo UI" panose="020B0604030504040204" pitchFamily="50" charset="-128"/>
              </a:rPr>
              <a:t>6-2-55</a:t>
            </a:r>
          </a:p>
          <a:p>
            <a:pPr eaLnBrk="1" fontAlgn="auto" hangingPunct="1">
              <a:spcBef>
                <a:spcPct val="0"/>
              </a:spcBef>
              <a:spcAft>
                <a:spcPts val="0"/>
              </a:spcAft>
              <a:buFontTx/>
              <a:buNone/>
              <a:defRPr/>
            </a:pPr>
            <a:r>
              <a:rPr lang="ja-JP" altLang="en-US" sz="1200" b="1" dirty="0">
                <a:solidFill>
                  <a:schemeClr val="bg1"/>
                </a:solidFill>
                <a:latin typeface="Meiryo UI" panose="020B0604030504040204" pitchFamily="50" charset="-128"/>
                <a:ea typeface="Meiryo UI" panose="020B0604030504040204" pitchFamily="50" charset="-128"/>
              </a:rPr>
              <a:t>　　２日目：</a:t>
            </a:r>
            <a:r>
              <a:rPr lang="ja-JP" altLang="en-US" sz="1400" b="1" dirty="0">
                <a:solidFill>
                  <a:schemeClr val="accent6">
                    <a:lumMod val="50000"/>
                  </a:schemeClr>
                </a:solidFill>
                <a:latin typeface="Meiryo UI" panose="020B0604030504040204" pitchFamily="50" charset="-128"/>
                <a:ea typeface="Meiryo UI" panose="020B0604030504040204" pitchFamily="50" charset="-128"/>
              </a:rPr>
              <a:t>２０２４年　８月２日（金）</a:t>
            </a:r>
            <a:r>
              <a:rPr lang="ja-JP" altLang="en-US" sz="1200" b="1" dirty="0">
                <a:solidFill>
                  <a:schemeClr val="bg1"/>
                </a:solidFill>
                <a:latin typeface="Meiryo UI" panose="020B0604030504040204" pitchFamily="50" charset="-128"/>
                <a:ea typeface="Meiryo UI" panose="020B0604030504040204" pitchFamily="50" charset="-128"/>
              </a:rPr>
              <a:t>９：３０～１６：４５</a:t>
            </a:r>
            <a:endParaRPr lang="en-US" altLang="ja-JP" sz="1200" b="1" dirty="0">
              <a:solidFill>
                <a:schemeClr val="bg1"/>
              </a:solidFill>
              <a:latin typeface="Meiryo UI" panose="020B0604030504040204" pitchFamily="50" charset="-128"/>
              <a:ea typeface="Meiryo UI" panose="020B0604030504040204" pitchFamily="50" charset="-128"/>
            </a:endParaRPr>
          </a:p>
          <a:p>
            <a:pPr eaLnBrk="1" fontAlgn="auto" hangingPunct="1">
              <a:spcBef>
                <a:spcPct val="0"/>
              </a:spcBef>
              <a:spcAft>
                <a:spcPts val="0"/>
              </a:spcAft>
              <a:buFontTx/>
              <a:buNone/>
              <a:defRPr/>
            </a:pPr>
            <a:r>
              <a:rPr lang="ja-JP" altLang="en-US" sz="1200" b="1" dirty="0">
                <a:solidFill>
                  <a:schemeClr val="bg1"/>
                </a:solidFill>
                <a:latin typeface="Meiryo UI" panose="020B0604030504040204" pitchFamily="50" charset="-128"/>
                <a:ea typeface="Meiryo UI" panose="020B0604030504040204" pitchFamily="50" charset="-128"/>
              </a:rPr>
              <a:t>　　　　</a:t>
            </a:r>
            <a:r>
              <a:rPr lang="ja-JP" altLang="en-US" sz="1200" dirty="0">
                <a:solidFill>
                  <a:schemeClr val="bg1"/>
                </a:solidFill>
                <a:latin typeface="Meiryo UI" panose="020B0604030504040204" pitchFamily="50" charset="-128"/>
                <a:ea typeface="Meiryo UI" panose="020B0604030504040204" pitchFamily="50" charset="-128"/>
              </a:rPr>
              <a:t>場　所：株式会社ニッセイ・ニュークリエーション</a:t>
            </a:r>
            <a:endParaRPr lang="en-US" altLang="ja-JP" sz="1200" dirty="0">
              <a:solidFill>
                <a:schemeClr val="bg1"/>
              </a:solidFill>
              <a:latin typeface="Meiryo UI" panose="020B0604030504040204" pitchFamily="50" charset="-128"/>
              <a:ea typeface="Meiryo UI" panose="020B0604030504040204" pitchFamily="50" charset="-128"/>
            </a:endParaRPr>
          </a:p>
          <a:p>
            <a:pPr eaLnBrk="1" fontAlgn="auto" hangingPunct="1">
              <a:spcBef>
                <a:spcPct val="0"/>
              </a:spcBef>
              <a:spcAft>
                <a:spcPts val="0"/>
              </a:spcAft>
              <a:buFontTx/>
              <a:buNone/>
              <a:defRPr/>
            </a:pPr>
            <a:r>
              <a:rPr lang="ja-JP" altLang="en-US" sz="1200" dirty="0">
                <a:solidFill>
                  <a:schemeClr val="bg1"/>
                </a:solidFill>
                <a:latin typeface="Meiryo UI" panose="020B0604030504040204" pitchFamily="50" charset="-128"/>
                <a:ea typeface="Meiryo UI" panose="020B0604030504040204" pitchFamily="50" charset="-128"/>
              </a:rPr>
              <a:t>　　　　　　　　　　大阪府大阪市西淀川区御幣島</a:t>
            </a:r>
            <a:r>
              <a:rPr lang="en-US" altLang="ja-JP" sz="1200" dirty="0">
                <a:solidFill>
                  <a:schemeClr val="bg1"/>
                </a:solidFill>
                <a:latin typeface="Meiryo UI" panose="020B0604030504040204" pitchFamily="50" charset="-128"/>
                <a:ea typeface="Meiryo UI" panose="020B0604030504040204" pitchFamily="50" charset="-128"/>
              </a:rPr>
              <a:t>3-2-31</a:t>
            </a:r>
            <a:r>
              <a:rPr lang="ja-JP" altLang="en-US" sz="1200" dirty="0">
                <a:solidFill>
                  <a:schemeClr val="bg1"/>
                </a:solidFill>
                <a:latin typeface="Meiryo UI" panose="020B0604030504040204" pitchFamily="50" charset="-128"/>
                <a:ea typeface="Meiryo UI" panose="020B0604030504040204" pitchFamily="50" charset="-128"/>
              </a:rPr>
              <a:t>　</a:t>
            </a:r>
            <a:endParaRPr lang="en-US" altLang="ja-JP" sz="1200" dirty="0">
              <a:solidFill>
                <a:schemeClr val="bg1"/>
              </a:solidFill>
              <a:latin typeface="Meiryo UI" panose="020B0604030504040204" pitchFamily="50" charset="-128"/>
              <a:ea typeface="Meiryo UI" panose="020B0604030504040204" pitchFamily="50" charset="-128"/>
            </a:endParaRPr>
          </a:p>
          <a:p>
            <a:pPr eaLnBrk="1" fontAlgn="auto" hangingPunct="1">
              <a:spcBef>
                <a:spcPct val="0"/>
              </a:spcBef>
              <a:spcAft>
                <a:spcPts val="0"/>
              </a:spcAft>
              <a:buFontTx/>
              <a:buNone/>
              <a:defRPr/>
            </a:pPr>
            <a:r>
              <a:rPr lang="ja-JP" altLang="en-US" sz="1200" b="1" dirty="0">
                <a:solidFill>
                  <a:schemeClr val="bg1"/>
                </a:solidFill>
                <a:latin typeface="Meiryo UI" panose="020B0604030504040204" pitchFamily="50" charset="-128"/>
                <a:ea typeface="Meiryo UI" panose="020B0604030504040204" pitchFamily="50" charset="-128"/>
              </a:rPr>
              <a:t>定　員：１５名　程度</a:t>
            </a:r>
            <a:endParaRPr lang="en-US" altLang="ja-JP" sz="1200" b="1" dirty="0">
              <a:solidFill>
                <a:schemeClr val="bg1"/>
              </a:solidFill>
              <a:latin typeface="Meiryo UI" panose="020B0604030504040204" pitchFamily="50" charset="-128"/>
              <a:ea typeface="Meiryo UI" panose="020B0604030504040204" pitchFamily="50" charset="-128"/>
            </a:endParaRPr>
          </a:p>
          <a:p>
            <a:pPr marL="542925" indent="-542925" eaLnBrk="1" fontAlgn="auto" hangingPunct="1">
              <a:spcBef>
                <a:spcPct val="0"/>
              </a:spcBef>
              <a:spcAft>
                <a:spcPts val="0"/>
              </a:spcAft>
              <a:buFontTx/>
              <a:buNone/>
              <a:defRPr/>
            </a:pPr>
            <a:r>
              <a:rPr lang="ja-JP" altLang="en-US" sz="1200" b="1" dirty="0">
                <a:solidFill>
                  <a:schemeClr val="bg1"/>
                </a:solidFill>
                <a:latin typeface="Meiryo UI" panose="020B0604030504040204" pitchFamily="50" charset="-128"/>
                <a:ea typeface="Meiryo UI" panose="020B0604030504040204" pitchFamily="50" charset="-128"/>
              </a:rPr>
              <a:t>対　象：</a:t>
            </a:r>
            <a:r>
              <a:rPr lang="ja-JP" altLang="en-US" sz="1200" dirty="0">
                <a:solidFill>
                  <a:schemeClr val="bg1"/>
                </a:solidFill>
                <a:latin typeface="Meiryo UI" panose="020B0604030504040204" pitchFamily="50" charset="-128"/>
                <a:ea typeface="Meiryo UI" panose="020B0604030504040204" pitchFamily="50" charset="-128"/>
              </a:rPr>
              <a:t>障害者を雇用している企業で、出向や異動で新しく障害者雇用に携わる様になられた管理職の方等で、障害者雇用に関する知識や実際の現場情報を知りたい方</a:t>
            </a:r>
            <a:endParaRPr lang="en-US" altLang="ja-JP" sz="1200" dirty="0">
              <a:solidFill>
                <a:schemeClr val="bg1"/>
              </a:solidFill>
              <a:latin typeface="Meiryo UI" panose="020B0604030504040204" pitchFamily="50" charset="-128"/>
              <a:ea typeface="Meiryo UI" panose="020B0604030504040204"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2" name="テキスト ボックス 4">
            <a:extLst>
              <a:ext uri="{FF2B5EF4-FFF2-40B4-BE49-F238E27FC236}">
                <a16:creationId xmlns:a16="http://schemas.microsoft.com/office/drawing/2014/main" id="{975F3263-2161-4308-8B9B-1C4C5F655BA1}"/>
              </a:ext>
            </a:extLst>
          </p:cNvPr>
          <p:cNvSpPr txBox="1">
            <a:spLocks noChangeArrowheads="1"/>
          </p:cNvSpPr>
          <p:nvPr/>
        </p:nvSpPr>
        <p:spPr bwMode="auto">
          <a:xfrm>
            <a:off x="584213" y="1744010"/>
            <a:ext cx="5761037" cy="1819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normAutofit fontScale="92500" lnSpcReduction="20000"/>
          </a:bodyPr>
          <a:lstStyle>
            <a:lvl1pPr>
              <a:lnSpc>
                <a:spcPct val="120000"/>
              </a:lnSpc>
              <a:spcBef>
                <a:spcPts val="750"/>
              </a:spcBef>
              <a:buClr>
                <a:schemeClr val="tx1"/>
              </a:buClr>
              <a:buFont typeface="Arial" panose="020B0604020202020204" pitchFamily="34" charset="0"/>
              <a:buChar char="•"/>
              <a:defRPr kumimoji="1" sz="1500">
                <a:solidFill>
                  <a:schemeClr val="tx1"/>
                </a:solidFill>
                <a:latin typeface="Tw Cen MT" panose="020B0602020104020603" pitchFamily="34" charset="0"/>
              </a:defRPr>
            </a:lvl1pPr>
            <a:lvl2pPr marL="742950" indent="-285750">
              <a:lnSpc>
                <a:spcPct val="120000"/>
              </a:lnSpc>
              <a:spcBef>
                <a:spcPts val="375"/>
              </a:spcBef>
              <a:buClr>
                <a:schemeClr val="tx1"/>
              </a:buClr>
              <a:buFont typeface="Arial" panose="020B0604020202020204" pitchFamily="34" charset="0"/>
              <a:buChar char="•"/>
              <a:defRPr kumimoji="1" sz="1300">
                <a:solidFill>
                  <a:schemeClr val="tx1"/>
                </a:solidFill>
                <a:latin typeface="Tw Cen MT" panose="020B0602020104020603" pitchFamily="34" charset="0"/>
              </a:defRPr>
            </a:lvl2pPr>
            <a:lvl3pPr marL="1143000" indent="-228600">
              <a:lnSpc>
                <a:spcPct val="120000"/>
              </a:lnSpc>
              <a:spcBef>
                <a:spcPts val="375"/>
              </a:spcBef>
              <a:buClr>
                <a:schemeClr val="tx1"/>
              </a:buClr>
              <a:buFont typeface="Arial" panose="020B0604020202020204" pitchFamily="34" charset="0"/>
              <a:buChar char="•"/>
              <a:defRPr kumimoji="1" sz="1200">
                <a:solidFill>
                  <a:schemeClr val="tx1"/>
                </a:solidFill>
                <a:latin typeface="Tw Cen MT" panose="020B0602020104020603" pitchFamily="34" charset="0"/>
              </a:defRPr>
            </a:lvl3pPr>
            <a:lvl4pPr marL="1600200" indent="-228600">
              <a:lnSpc>
                <a:spcPct val="120000"/>
              </a:lnSpc>
              <a:spcBef>
                <a:spcPts val="375"/>
              </a:spcBef>
              <a:buClr>
                <a:schemeClr val="tx1"/>
              </a:buClr>
              <a:buFont typeface="Arial" panose="020B0604020202020204" pitchFamily="34" charset="0"/>
              <a:buChar char="•"/>
              <a:defRPr kumimoji="1" sz="1000">
                <a:solidFill>
                  <a:schemeClr val="tx1"/>
                </a:solidFill>
                <a:latin typeface="Tw Cen MT" panose="020B0602020104020603" pitchFamily="34" charset="0"/>
              </a:defRPr>
            </a:lvl4pPr>
            <a:lvl5pPr marL="2057400" indent="-228600">
              <a:lnSpc>
                <a:spcPct val="120000"/>
              </a:lnSpc>
              <a:spcBef>
                <a:spcPts val="375"/>
              </a:spcBef>
              <a:buClr>
                <a:schemeClr val="tx1"/>
              </a:buClr>
              <a:buFont typeface="Arial" panose="020B0604020202020204" pitchFamily="34" charset="0"/>
              <a:buChar char="•"/>
              <a:defRPr kumimoji="1" sz="1000">
                <a:solidFill>
                  <a:schemeClr val="tx1"/>
                </a:solidFill>
                <a:latin typeface="Tw Cen MT" panose="020B0602020104020603" pitchFamily="34" charset="0"/>
              </a:defRPr>
            </a:lvl5pPr>
            <a:lvl6pPr marL="2514600" indent="-228600" defTabSz="457200" eaLnBrk="0" fontAlgn="base" hangingPunct="0">
              <a:lnSpc>
                <a:spcPct val="120000"/>
              </a:lnSpc>
              <a:spcBef>
                <a:spcPts val="375"/>
              </a:spcBef>
              <a:spcAft>
                <a:spcPct val="0"/>
              </a:spcAft>
              <a:buClr>
                <a:schemeClr val="tx1"/>
              </a:buClr>
              <a:buFont typeface="Arial" panose="020B0604020202020204" pitchFamily="34" charset="0"/>
              <a:buChar char="•"/>
              <a:defRPr kumimoji="1" sz="1000">
                <a:solidFill>
                  <a:schemeClr val="tx1"/>
                </a:solidFill>
                <a:latin typeface="Tw Cen MT" panose="020B0602020104020603" pitchFamily="34" charset="0"/>
              </a:defRPr>
            </a:lvl6pPr>
            <a:lvl7pPr marL="2971800" indent="-228600" defTabSz="457200" eaLnBrk="0" fontAlgn="base" hangingPunct="0">
              <a:lnSpc>
                <a:spcPct val="120000"/>
              </a:lnSpc>
              <a:spcBef>
                <a:spcPts val="375"/>
              </a:spcBef>
              <a:spcAft>
                <a:spcPct val="0"/>
              </a:spcAft>
              <a:buClr>
                <a:schemeClr val="tx1"/>
              </a:buClr>
              <a:buFont typeface="Arial" panose="020B0604020202020204" pitchFamily="34" charset="0"/>
              <a:buChar char="•"/>
              <a:defRPr kumimoji="1" sz="1000">
                <a:solidFill>
                  <a:schemeClr val="tx1"/>
                </a:solidFill>
                <a:latin typeface="Tw Cen MT" panose="020B0602020104020603" pitchFamily="34" charset="0"/>
              </a:defRPr>
            </a:lvl7pPr>
            <a:lvl8pPr marL="3429000" indent="-228600" defTabSz="457200" eaLnBrk="0" fontAlgn="base" hangingPunct="0">
              <a:lnSpc>
                <a:spcPct val="120000"/>
              </a:lnSpc>
              <a:spcBef>
                <a:spcPts val="375"/>
              </a:spcBef>
              <a:spcAft>
                <a:spcPct val="0"/>
              </a:spcAft>
              <a:buClr>
                <a:schemeClr val="tx1"/>
              </a:buClr>
              <a:buFont typeface="Arial" panose="020B0604020202020204" pitchFamily="34" charset="0"/>
              <a:buChar char="•"/>
              <a:defRPr kumimoji="1" sz="1000">
                <a:solidFill>
                  <a:schemeClr val="tx1"/>
                </a:solidFill>
                <a:latin typeface="Tw Cen MT" panose="020B0602020104020603" pitchFamily="34" charset="0"/>
              </a:defRPr>
            </a:lvl8pPr>
            <a:lvl9pPr marL="3886200" indent="-228600" defTabSz="457200" eaLnBrk="0" fontAlgn="base" hangingPunct="0">
              <a:lnSpc>
                <a:spcPct val="120000"/>
              </a:lnSpc>
              <a:spcBef>
                <a:spcPts val="375"/>
              </a:spcBef>
              <a:spcAft>
                <a:spcPct val="0"/>
              </a:spcAft>
              <a:buClr>
                <a:schemeClr val="tx1"/>
              </a:buClr>
              <a:buFont typeface="Arial" panose="020B0604020202020204" pitchFamily="34" charset="0"/>
              <a:buChar char="•"/>
              <a:defRPr kumimoji="1" sz="1000">
                <a:solidFill>
                  <a:schemeClr val="tx1"/>
                </a:solidFill>
                <a:latin typeface="Tw Cen MT" panose="020B0602020104020603" pitchFamily="34" charset="0"/>
              </a:defRPr>
            </a:lvl9pPr>
          </a:lstStyle>
          <a:p>
            <a:pPr algn="ctr" eaLnBrk="1" hangingPunct="1">
              <a:lnSpc>
                <a:spcPct val="100000"/>
              </a:lnSpc>
              <a:spcBef>
                <a:spcPct val="0"/>
              </a:spcBef>
              <a:buClrTx/>
              <a:buFontTx/>
              <a:buNone/>
            </a:pPr>
            <a:endParaRPr lang="en-US" altLang="ja-JP" sz="1400" dirty="0">
              <a:solidFill>
                <a:schemeClr val="bg1"/>
              </a:solidFill>
              <a:latin typeface="Meiryo UI" panose="020B0604030504040204" pitchFamily="50" charset="-128"/>
              <a:ea typeface="Meiryo UI" panose="020B0604030504040204" pitchFamily="50" charset="-128"/>
            </a:endParaRPr>
          </a:p>
          <a:p>
            <a:pPr algn="ctr" eaLnBrk="1" hangingPunct="1">
              <a:lnSpc>
                <a:spcPct val="100000"/>
              </a:lnSpc>
              <a:spcBef>
                <a:spcPct val="0"/>
              </a:spcBef>
              <a:buClrTx/>
              <a:buFontTx/>
              <a:buNone/>
            </a:pPr>
            <a:r>
              <a:rPr lang="ja-JP" altLang="en-US" sz="1900" b="1" u="sng" dirty="0">
                <a:solidFill>
                  <a:schemeClr val="accent3">
                    <a:lumMod val="50000"/>
                  </a:schemeClr>
                </a:solidFill>
                <a:latin typeface="Meiryo UI" panose="020B0604030504040204" pitchFamily="50" charset="-128"/>
                <a:ea typeface="Meiryo UI" panose="020B0604030504040204" pitchFamily="50" charset="-128"/>
              </a:rPr>
              <a:t>お申込み</a:t>
            </a:r>
            <a:endParaRPr lang="en-US" altLang="ja-JP" sz="1900" b="1" u="sng" dirty="0">
              <a:solidFill>
                <a:schemeClr val="accent3">
                  <a:lumMod val="50000"/>
                </a:schemeClr>
              </a:solidFill>
              <a:latin typeface="Meiryo UI" panose="020B0604030504040204" pitchFamily="50" charset="-128"/>
              <a:ea typeface="Meiryo UI" panose="020B0604030504040204" pitchFamily="50" charset="-128"/>
            </a:endParaRPr>
          </a:p>
          <a:p>
            <a:pPr algn="ctr" eaLnBrk="1" hangingPunct="1">
              <a:lnSpc>
                <a:spcPct val="100000"/>
              </a:lnSpc>
              <a:spcBef>
                <a:spcPct val="0"/>
              </a:spcBef>
              <a:buClrTx/>
              <a:buFontTx/>
              <a:buNone/>
            </a:pPr>
            <a:endParaRPr lang="en-US" altLang="ja-JP" sz="1900" b="1" dirty="0">
              <a:solidFill>
                <a:schemeClr val="accent3">
                  <a:lumMod val="50000"/>
                </a:schemeClr>
              </a:solidFill>
              <a:latin typeface="Meiryo UI" panose="020B0604030504040204" pitchFamily="50" charset="-128"/>
              <a:ea typeface="Meiryo UI" panose="020B0604030504040204" pitchFamily="50" charset="-128"/>
            </a:endParaRPr>
          </a:p>
          <a:p>
            <a:pPr algn="ctr" eaLnBrk="1" hangingPunct="1">
              <a:lnSpc>
                <a:spcPct val="100000"/>
              </a:lnSpc>
              <a:spcBef>
                <a:spcPct val="0"/>
              </a:spcBef>
              <a:buClrTx/>
              <a:buFontTx/>
              <a:buNone/>
            </a:pPr>
            <a:r>
              <a:rPr lang="ja-JP" altLang="en-US" sz="1700" b="1" dirty="0">
                <a:solidFill>
                  <a:schemeClr val="accent3">
                    <a:lumMod val="50000"/>
                  </a:schemeClr>
                </a:solidFill>
                <a:latin typeface="Meiryo UI" panose="020B0604030504040204" pitchFamily="50" charset="-128"/>
                <a:ea typeface="Meiryo UI" panose="020B0604030504040204" pitchFamily="50" charset="-128"/>
              </a:rPr>
              <a:t>右下の</a:t>
            </a:r>
            <a:r>
              <a:rPr lang="en-US" altLang="ja-JP" sz="1700" b="1" dirty="0">
                <a:solidFill>
                  <a:schemeClr val="accent3">
                    <a:lumMod val="50000"/>
                  </a:schemeClr>
                </a:solidFill>
                <a:latin typeface="Meiryo UI" panose="020B0604030504040204" pitchFamily="50" charset="-128"/>
                <a:ea typeface="Meiryo UI" panose="020B0604030504040204" pitchFamily="50" charset="-128"/>
              </a:rPr>
              <a:t>QR</a:t>
            </a:r>
            <a:r>
              <a:rPr lang="ja-JP" altLang="en-US" sz="1700" b="1" dirty="0">
                <a:solidFill>
                  <a:schemeClr val="accent3">
                    <a:lumMod val="50000"/>
                  </a:schemeClr>
                </a:solidFill>
                <a:latin typeface="Meiryo UI" panose="020B0604030504040204" pitchFamily="50" charset="-128"/>
                <a:ea typeface="Meiryo UI" panose="020B0604030504040204" pitchFamily="50" charset="-128"/>
              </a:rPr>
              <a:t>コードから、もしくは下記に記入してメール添付にて</a:t>
            </a:r>
            <a:endParaRPr lang="en-US" altLang="ja-JP" sz="1700" b="1" dirty="0">
              <a:solidFill>
                <a:schemeClr val="accent3">
                  <a:lumMod val="50000"/>
                </a:schemeClr>
              </a:solidFill>
              <a:latin typeface="Meiryo UI" panose="020B0604030504040204" pitchFamily="50" charset="-128"/>
              <a:ea typeface="Meiryo UI" panose="020B0604030504040204" pitchFamily="50" charset="-128"/>
            </a:endParaRPr>
          </a:p>
          <a:p>
            <a:pPr algn="ctr" eaLnBrk="1" hangingPunct="1">
              <a:lnSpc>
                <a:spcPct val="100000"/>
              </a:lnSpc>
              <a:spcBef>
                <a:spcPct val="0"/>
              </a:spcBef>
              <a:buClrTx/>
              <a:buFontTx/>
              <a:buNone/>
            </a:pPr>
            <a:endParaRPr lang="en-US" altLang="ja-JP" sz="1400" dirty="0">
              <a:solidFill>
                <a:schemeClr val="bg1"/>
              </a:solidFill>
              <a:latin typeface="Meiryo UI" panose="020B0604030504040204" pitchFamily="50" charset="-128"/>
              <a:ea typeface="Meiryo UI" panose="020B0604030504040204" pitchFamily="50" charset="-128"/>
            </a:endParaRPr>
          </a:p>
          <a:p>
            <a:pPr eaLnBrk="1" hangingPunct="1">
              <a:lnSpc>
                <a:spcPct val="100000"/>
              </a:lnSpc>
              <a:spcBef>
                <a:spcPct val="0"/>
              </a:spcBef>
              <a:buClrTx/>
              <a:buFontTx/>
              <a:buNone/>
            </a:pPr>
            <a:r>
              <a:rPr lang="ja-JP" altLang="en-US" sz="1600" dirty="0">
                <a:solidFill>
                  <a:schemeClr val="bg1"/>
                </a:solidFill>
                <a:latin typeface="Meiryo UI" panose="020B0604030504040204" pitchFamily="50" charset="-128"/>
                <a:ea typeface="Meiryo UI" panose="020B0604030504040204" pitchFamily="50" charset="-128"/>
              </a:rPr>
              <a:t>　　</a:t>
            </a:r>
            <a:endParaRPr lang="en-US" altLang="ja-JP" sz="1600" dirty="0">
              <a:solidFill>
                <a:schemeClr val="bg1"/>
              </a:solidFill>
              <a:latin typeface="Meiryo UI" panose="020B0604030504040204" pitchFamily="50" charset="-128"/>
              <a:ea typeface="Meiryo UI" panose="020B0604030504040204" pitchFamily="50" charset="-128"/>
            </a:endParaRPr>
          </a:p>
          <a:p>
            <a:pPr eaLnBrk="1" hangingPunct="1">
              <a:lnSpc>
                <a:spcPct val="100000"/>
              </a:lnSpc>
              <a:spcBef>
                <a:spcPct val="0"/>
              </a:spcBef>
              <a:buClrTx/>
              <a:buFontTx/>
              <a:buNone/>
            </a:pPr>
            <a:r>
              <a:rPr lang="ja-JP" altLang="en-US" sz="1600" dirty="0">
                <a:solidFill>
                  <a:schemeClr val="bg1"/>
                </a:solidFill>
                <a:latin typeface="Meiryo UI" panose="020B0604030504040204" pitchFamily="50" charset="-128"/>
                <a:ea typeface="Meiryo UI" panose="020B0604030504040204" pitchFamily="50" charset="-128"/>
              </a:rPr>
              <a:t>　　認定ＮＰＯ法人　</a:t>
            </a:r>
            <a:endParaRPr lang="en-US" altLang="ja-JP" sz="1600" dirty="0">
              <a:solidFill>
                <a:schemeClr val="bg1"/>
              </a:solidFill>
              <a:latin typeface="Meiryo UI" panose="020B0604030504040204" pitchFamily="50" charset="-128"/>
              <a:ea typeface="Meiryo UI" panose="020B0604030504040204" pitchFamily="50" charset="-128"/>
            </a:endParaRPr>
          </a:p>
          <a:p>
            <a:pPr eaLnBrk="1" hangingPunct="1">
              <a:lnSpc>
                <a:spcPct val="100000"/>
              </a:lnSpc>
              <a:spcBef>
                <a:spcPct val="0"/>
              </a:spcBef>
              <a:buClrTx/>
              <a:buFontTx/>
              <a:buNone/>
            </a:pPr>
            <a:r>
              <a:rPr lang="ja-JP" altLang="en-US" sz="1600" dirty="0">
                <a:solidFill>
                  <a:schemeClr val="bg1"/>
                </a:solidFill>
                <a:latin typeface="Meiryo UI" panose="020B0604030504040204" pitchFamily="50" charset="-128"/>
                <a:ea typeface="Meiryo UI" panose="020B0604030504040204" pitchFamily="50" charset="-128"/>
              </a:rPr>
              <a:t>　　大阪障害者雇用支援ネットワーク</a:t>
            </a:r>
            <a:endParaRPr lang="en-US" altLang="ja-JP" sz="1600" dirty="0">
              <a:solidFill>
                <a:schemeClr val="bg1"/>
              </a:solidFill>
              <a:latin typeface="Meiryo UI" panose="020B0604030504040204" pitchFamily="50" charset="-128"/>
              <a:ea typeface="Meiryo UI" panose="020B0604030504040204" pitchFamily="50" charset="-128"/>
            </a:endParaRPr>
          </a:p>
          <a:p>
            <a:pPr eaLnBrk="1" hangingPunct="1">
              <a:lnSpc>
                <a:spcPct val="100000"/>
              </a:lnSpc>
              <a:spcBef>
                <a:spcPct val="0"/>
              </a:spcBef>
              <a:buClrTx/>
              <a:buFontTx/>
              <a:buNone/>
            </a:pPr>
            <a:r>
              <a:rPr lang="ja-JP" altLang="en-US" sz="1800" dirty="0">
                <a:solidFill>
                  <a:schemeClr val="bg1"/>
                </a:solidFill>
                <a:latin typeface="Meiryo UI" panose="020B0604030504040204" pitchFamily="50" charset="-128"/>
                <a:ea typeface="Meiryo UI" panose="020B0604030504040204" pitchFamily="50" charset="-128"/>
              </a:rPr>
              <a:t>　　</a:t>
            </a:r>
            <a:r>
              <a:rPr lang="en-US" altLang="ja-JP" sz="1800" dirty="0">
                <a:solidFill>
                  <a:schemeClr val="bg1"/>
                </a:solidFill>
                <a:latin typeface="Meiryo UI" panose="020B0604030504040204" pitchFamily="50" charset="-128"/>
                <a:ea typeface="Meiryo UI" panose="020B0604030504040204" pitchFamily="50" charset="-128"/>
              </a:rPr>
              <a:t>E-</a:t>
            </a:r>
            <a:r>
              <a:rPr lang="en-US" altLang="ja-JP" sz="1600" dirty="0">
                <a:solidFill>
                  <a:schemeClr val="bg1"/>
                </a:solidFill>
                <a:latin typeface="Meiryo UI" panose="020B0604030504040204" pitchFamily="50" charset="-128"/>
                <a:ea typeface="Meiryo UI" panose="020B0604030504040204" pitchFamily="50" charset="-128"/>
              </a:rPr>
              <a:t>mail:</a:t>
            </a:r>
            <a:r>
              <a:rPr lang="ja-JP" altLang="en-US" sz="1600" dirty="0">
                <a:solidFill>
                  <a:schemeClr val="bg1"/>
                </a:solidFill>
                <a:latin typeface="Meiryo UI" panose="020B0604030504040204" pitchFamily="50" charset="-128"/>
                <a:ea typeface="Meiryo UI" panose="020B0604030504040204" pitchFamily="50" charset="-128"/>
              </a:rPr>
              <a:t>　</a:t>
            </a:r>
            <a:r>
              <a:rPr lang="en-US" altLang="ja-JP" sz="1600" dirty="0">
                <a:solidFill>
                  <a:schemeClr val="bg1"/>
                </a:solidFill>
                <a:latin typeface="Meiryo UI" panose="020B0604030504040204" pitchFamily="50" charset="-128"/>
                <a:ea typeface="Meiryo UI" panose="020B0604030504040204" pitchFamily="50" charset="-128"/>
                <a:hlinkClick r:id="rId2">
                  <a:extLst>
                    <a:ext uri="{A12FA001-AC4F-418D-AE19-62706E023703}">
                      <ahyp:hlinkClr xmlns:ahyp="http://schemas.microsoft.com/office/drawing/2018/hyperlinkcolor" val="tx"/>
                    </a:ext>
                  </a:extLst>
                </a:hlinkClick>
              </a:rPr>
              <a:t>o-isc@onyx.dti.ne.jp</a:t>
            </a:r>
            <a:r>
              <a:rPr lang="en-US" altLang="ja-JP" sz="1600" dirty="0">
                <a:solidFill>
                  <a:schemeClr val="bg1"/>
                </a:solidFill>
                <a:latin typeface="Meiryo UI" panose="020B0604030504040204" pitchFamily="50" charset="-128"/>
                <a:ea typeface="Meiryo UI" panose="020B0604030504040204" pitchFamily="50" charset="-128"/>
              </a:rPr>
              <a:t> </a:t>
            </a:r>
            <a:r>
              <a:rPr lang="ja-JP" altLang="en-US" sz="1600" dirty="0">
                <a:solidFill>
                  <a:schemeClr val="bg1"/>
                </a:solidFill>
                <a:latin typeface="Meiryo UI" panose="020B0604030504040204" pitchFamily="50" charset="-128"/>
                <a:ea typeface="Meiryo UI" panose="020B0604030504040204" pitchFamily="50" charset="-128"/>
              </a:rPr>
              <a:t>　　　　　　　　　　　　</a:t>
            </a:r>
            <a:r>
              <a:rPr lang="en-US" altLang="ja-JP" sz="1600" dirty="0">
                <a:solidFill>
                  <a:schemeClr val="bg1"/>
                </a:solidFill>
                <a:latin typeface="Meiryo UI" panose="020B0604030504040204" pitchFamily="50" charset="-128"/>
                <a:ea typeface="Meiryo UI" panose="020B0604030504040204" pitchFamily="50" charset="-128"/>
              </a:rPr>
              <a:t> </a:t>
            </a:r>
            <a:r>
              <a:rPr lang="ja-JP" altLang="en-US" sz="1600" dirty="0">
                <a:solidFill>
                  <a:schemeClr val="bg1"/>
                </a:solidFill>
                <a:latin typeface="Meiryo UI" panose="020B0604030504040204" pitchFamily="50" charset="-128"/>
                <a:ea typeface="Meiryo UI" panose="020B0604030504040204" pitchFamily="50" charset="-128"/>
              </a:rPr>
              <a:t>　　</a:t>
            </a:r>
          </a:p>
        </p:txBody>
      </p:sp>
      <p:sp>
        <p:nvSpPr>
          <p:cNvPr id="20495" name="テキスト ボックス 1">
            <a:extLst>
              <a:ext uri="{FF2B5EF4-FFF2-40B4-BE49-F238E27FC236}">
                <a16:creationId xmlns:a16="http://schemas.microsoft.com/office/drawing/2014/main" id="{61E1B637-3F0A-414A-8BDC-248CE167FA99}"/>
              </a:ext>
            </a:extLst>
          </p:cNvPr>
          <p:cNvSpPr txBox="1">
            <a:spLocks noChangeArrowheads="1"/>
          </p:cNvSpPr>
          <p:nvPr/>
        </p:nvSpPr>
        <p:spPr bwMode="auto">
          <a:xfrm>
            <a:off x="1735943" y="756809"/>
            <a:ext cx="34575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algn="ctr"/>
            <a:r>
              <a:rPr kumimoji="1" lang="ja-JP" altLang="en-US" sz="2400" b="1" dirty="0">
                <a:solidFill>
                  <a:srgbClr val="2A4C39"/>
                </a:solidFill>
                <a:latin typeface="Meiryo UI" panose="020B0604030504040204" pitchFamily="50" charset="-128"/>
                <a:ea typeface="Meiryo UI" panose="020B0604030504040204" pitchFamily="50" charset="-128"/>
              </a:rPr>
              <a:t>第６回　新人幹部研修会</a:t>
            </a:r>
            <a:endParaRPr kumimoji="1" lang="en-US" altLang="ja-JP" sz="2400" b="1" dirty="0">
              <a:solidFill>
                <a:srgbClr val="2A4C39"/>
              </a:solidFill>
              <a:latin typeface="Meiryo UI" panose="020B0604030504040204" pitchFamily="50" charset="-128"/>
              <a:ea typeface="Meiryo UI" panose="020B0604030504040204" pitchFamily="50" charset="-128"/>
            </a:endParaRPr>
          </a:p>
          <a:p>
            <a:pPr algn="ctr"/>
            <a:endParaRPr kumimoji="1" lang="en-US" altLang="ja-JP" b="1" dirty="0">
              <a:solidFill>
                <a:srgbClr val="2A4C39"/>
              </a:solidFill>
              <a:latin typeface="Meiryo UI" panose="020B0604030504040204" pitchFamily="50" charset="-128"/>
              <a:ea typeface="Meiryo UI" panose="020B0604030504040204" pitchFamily="50" charset="-128"/>
            </a:endParaRPr>
          </a:p>
          <a:p>
            <a:pPr algn="ctr"/>
            <a:r>
              <a:rPr kumimoji="1" lang="en-US" altLang="ja-JP" sz="1400" dirty="0">
                <a:solidFill>
                  <a:schemeClr val="bg1"/>
                </a:solidFill>
                <a:latin typeface="Meiryo UI" panose="020B0604030504040204" pitchFamily="50" charset="-128"/>
                <a:ea typeface="Meiryo UI" panose="020B0604030504040204" pitchFamily="50" charset="-128"/>
              </a:rPr>
              <a:t>2024</a:t>
            </a:r>
            <a:r>
              <a:rPr kumimoji="1" lang="ja-JP" altLang="en-US" sz="1400" dirty="0">
                <a:solidFill>
                  <a:schemeClr val="bg1"/>
                </a:solidFill>
                <a:latin typeface="Meiryo UI" panose="020B0604030504040204" pitchFamily="50" charset="-128"/>
                <a:ea typeface="Meiryo UI" panose="020B0604030504040204" pitchFamily="50" charset="-128"/>
              </a:rPr>
              <a:t>年７月４日（木）・８月２日（金）</a:t>
            </a:r>
          </a:p>
        </p:txBody>
      </p:sp>
      <p:pic>
        <p:nvPicPr>
          <p:cNvPr id="5" name="図 4" descr="QR コード&#10;&#10;自動的に生成された説明">
            <a:extLst>
              <a:ext uri="{FF2B5EF4-FFF2-40B4-BE49-F238E27FC236}">
                <a16:creationId xmlns:a16="http://schemas.microsoft.com/office/drawing/2014/main" id="{117C65FA-DC17-3C69-2EFA-B59BFBE93C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1168" y="2666698"/>
            <a:ext cx="1113213" cy="1113213"/>
          </a:xfrm>
          <a:prstGeom prst="rect">
            <a:avLst/>
          </a:prstGeom>
        </p:spPr>
      </p:pic>
      <p:graphicFrame>
        <p:nvGraphicFramePr>
          <p:cNvPr id="7" name="表 6">
            <a:extLst>
              <a:ext uri="{FF2B5EF4-FFF2-40B4-BE49-F238E27FC236}">
                <a16:creationId xmlns:a16="http://schemas.microsoft.com/office/drawing/2014/main" id="{01AD2D98-31FF-7953-3BD9-E84A2446DDCD}"/>
              </a:ext>
            </a:extLst>
          </p:cNvPr>
          <p:cNvGraphicFramePr>
            <a:graphicFrameLocks noGrp="1"/>
          </p:cNvGraphicFramePr>
          <p:nvPr>
            <p:extLst>
              <p:ext uri="{D42A27DB-BD31-4B8C-83A1-F6EECF244321}">
                <p14:modId xmlns:p14="http://schemas.microsoft.com/office/powerpoint/2010/main" val="74694120"/>
              </p:ext>
            </p:extLst>
          </p:nvPr>
        </p:nvGraphicFramePr>
        <p:xfrm>
          <a:off x="944724" y="3995936"/>
          <a:ext cx="4968552" cy="4008446"/>
        </p:xfrm>
        <a:graphic>
          <a:graphicData uri="http://schemas.openxmlformats.org/drawingml/2006/table">
            <a:tbl>
              <a:tblPr firstRow="1" bandRow="1"/>
              <a:tblGrid>
                <a:gridCol w="1362344">
                  <a:extLst>
                    <a:ext uri="{9D8B030D-6E8A-4147-A177-3AD203B41FA5}">
                      <a16:colId xmlns:a16="http://schemas.microsoft.com/office/drawing/2014/main" val="1652678720"/>
                    </a:ext>
                  </a:extLst>
                </a:gridCol>
                <a:gridCol w="3606208">
                  <a:extLst>
                    <a:ext uri="{9D8B030D-6E8A-4147-A177-3AD203B41FA5}">
                      <a16:colId xmlns:a16="http://schemas.microsoft.com/office/drawing/2014/main" val="180533186"/>
                    </a:ext>
                  </a:extLst>
                </a:gridCol>
              </a:tblGrid>
              <a:tr h="600067">
                <a:tc>
                  <a:txBody>
                    <a:bodyPr/>
                    <a:lstStyle/>
                    <a:p>
                      <a:pPr algn="ctr"/>
                      <a:r>
                        <a:rPr kumimoji="1" lang="ja-JP" altLang="en-US" dirty="0">
                          <a:solidFill>
                            <a:schemeClr val="bg1"/>
                          </a:solidFill>
                          <a:latin typeface="Meiryo UI" panose="020B0604030504040204" pitchFamily="50" charset="-128"/>
                          <a:ea typeface="Meiryo UI" panose="020B0604030504040204" pitchFamily="50" charset="-128"/>
                        </a:rPr>
                        <a:t>会社・団体名</a:t>
                      </a:r>
                      <a:endParaRPr kumimoji="1" lang="ja-JP" altLang="en-US" dirty="0">
                        <a:latin typeface="Meiryo UI" panose="020B0604030504040204" pitchFamily="50" charset="-128"/>
                        <a:ea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28866435"/>
                  </a:ext>
                </a:extLst>
              </a:tr>
              <a:tr h="600067">
                <a:tc>
                  <a:txBody>
                    <a:bodyPr/>
                    <a:lstStyle/>
                    <a:p>
                      <a:pPr algn="ctr"/>
                      <a:r>
                        <a:rPr kumimoji="1" lang="ja-JP" altLang="en-US" dirty="0">
                          <a:solidFill>
                            <a:schemeClr val="bg1"/>
                          </a:solidFill>
                          <a:latin typeface="Meiryo UI" panose="020B0604030504040204" pitchFamily="50" charset="-128"/>
                          <a:ea typeface="Meiryo UI" panose="020B0604030504040204" pitchFamily="50" charset="-128"/>
                        </a:rPr>
                        <a:t>部　署</a:t>
                      </a:r>
                    </a:p>
                  </a:txBody>
                  <a:tcPr anchor="ctr"/>
                </a:tc>
                <a:tc>
                  <a:txBody>
                    <a:bodyPr/>
                    <a:lstStyle/>
                    <a:p>
                      <a:endParaRPr kumimoji="1" lang="ja-JP" altLang="en-US" dirty="0">
                        <a:solidFill>
                          <a:schemeClr val="bg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672423138"/>
                  </a:ext>
                </a:extLst>
              </a:tr>
              <a:tr h="600067">
                <a:tc>
                  <a:txBody>
                    <a:bodyPr/>
                    <a:lstStyle/>
                    <a:p>
                      <a:pPr algn="ctr"/>
                      <a:r>
                        <a:rPr kumimoji="1" lang="ja-JP" altLang="en-US" dirty="0">
                          <a:solidFill>
                            <a:schemeClr val="bg1"/>
                          </a:solidFill>
                          <a:latin typeface="Meiryo UI" panose="020B0604030504040204" pitchFamily="50" charset="-128"/>
                          <a:ea typeface="Meiryo UI" panose="020B0604030504040204" pitchFamily="50" charset="-128"/>
                        </a:rPr>
                        <a:t>役　職</a:t>
                      </a:r>
                    </a:p>
                  </a:txBody>
                  <a:tcPr anchor="ctr"/>
                </a:tc>
                <a:tc>
                  <a:txBody>
                    <a:bodyPr/>
                    <a:lstStyle/>
                    <a:p>
                      <a:endParaRPr kumimoji="1" lang="ja-JP" altLang="en-US" dirty="0">
                        <a:solidFill>
                          <a:schemeClr val="bg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685761604"/>
                  </a:ext>
                </a:extLst>
              </a:tr>
              <a:tr h="1008111">
                <a:tc>
                  <a:txBody>
                    <a:bodyPr/>
                    <a:lstStyle/>
                    <a:p>
                      <a:pPr algn="ctr"/>
                      <a:r>
                        <a:rPr kumimoji="1" lang="ja-JP" altLang="en-US">
                          <a:solidFill>
                            <a:schemeClr val="bg1"/>
                          </a:solidFill>
                          <a:latin typeface="Meiryo UI" panose="020B0604030504040204" pitchFamily="50" charset="-128"/>
                          <a:ea typeface="Meiryo UI" panose="020B0604030504040204" pitchFamily="50" charset="-128"/>
                        </a:rPr>
                        <a:t>氏　名</a:t>
                      </a:r>
                      <a:endParaRPr kumimoji="1" lang="ja-JP" altLang="en-US" dirty="0">
                        <a:solidFill>
                          <a:schemeClr val="bg1"/>
                        </a:solidFill>
                        <a:latin typeface="Meiryo UI" panose="020B0604030504040204" pitchFamily="50" charset="-128"/>
                        <a:ea typeface="Meiryo UI" panose="020B0604030504040204" pitchFamily="50" charset="-128"/>
                      </a:endParaRPr>
                    </a:p>
                  </a:txBody>
                  <a:tcPr anchor="ctr"/>
                </a:tc>
                <a:tc>
                  <a:txBody>
                    <a:bodyPr/>
                    <a:lstStyle/>
                    <a:p>
                      <a:r>
                        <a:rPr kumimoji="1" lang="ja-JP" altLang="en-US" dirty="0">
                          <a:solidFill>
                            <a:schemeClr val="bg1"/>
                          </a:solidFill>
                          <a:latin typeface="Meiryo UI" panose="020B0604030504040204" pitchFamily="50" charset="-128"/>
                          <a:ea typeface="Meiryo UI" panose="020B0604030504040204" pitchFamily="50" charset="-128"/>
                        </a:rPr>
                        <a:t>フリガナ</a:t>
                      </a:r>
                    </a:p>
                  </a:txBody>
                  <a:tcPr/>
                </a:tc>
                <a:extLst>
                  <a:ext uri="{0D108BD9-81ED-4DB2-BD59-A6C34878D82A}">
                    <a16:rowId xmlns:a16="http://schemas.microsoft.com/office/drawing/2014/main" val="2557250659"/>
                  </a:ext>
                </a:extLst>
              </a:tr>
              <a:tr h="600067">
                <a:tc>
                  <a:txBody>
                    <a:bodyPr/>
                    <a:lstStyle/>
                    <a:p>
                      <a:pPr algn="ctr"/>
                      <a:r>
                        <a:rPr kumimoji="1" lang="ja-JP" altLang="en-US" dirty="0">
                          <a:solidFill>
                            <a:schemeClr val="bg1"/>
                          </a:solidFill>
                          <a:latin typeface="Meiryo UI" panose="020B0604030504040204" pitchFamily="50" charset="-128"/>
                          <a:ea typeface="Meiryo UI" panose="020B0604030504040204" pitchFamily="50" charset="-128"/>
                        </a:rPr>
                        <a:t>ＴＥＬ</a:t>
                      </a:r>
                    </a:p>
                  </a:txBody>
                  <a:tcPr anchor="ctr"/>
                </a:tc>
                <a:tc>
                  <a:txBody>
                    <a:bodyPr/>
                    <a:lstStyle/>
                    <a:p>
                      <a:endParaRPr kumimoji="1" lang="ja-JP" altLang="en-US" dirty="0">
                        <a:solidFill>
                          <a:schemeClr val="bg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107907127"/>
                  </a:ext>
                </a:extLst>
              </a:tr>
              <a:tr h="600067">
                <a:tc>
                  <a:txBody>
                    <a:bodyPr/>
                    <a:lstStyle/>
                    <a:p>
                      <a:pPr algn="ctr"/>
                      <a:r>
                        <a:rPr kumimoji="1" lang="ja-JP" altLang="en-US" dirty="0">
                          <a:solidFill>
                            <a:schemeClr val="bg1"/>
                          </a:solidFill>
                          <a:latin typeface="Meiryo UI" panose="020B0604030504040204" pitchFamily="50" charset="-128"/>
                          <a:ea typeface="Meiryo UI" panose="020B0604030504040204" pitchFamily="50" charset="-128"/>
                        </a:rPr>
                        <a:t>メールアドレス</a:t>
                      </a:r>
                    </a:p>
                  </a:txBody>
                  <a:tcPr anchor="ctr"/>
                </a:tc>
                <a:tc>
                  <a:txBody>
                    <a:bodyPr/>
                    <a:lstStyle/>
                    <a:p>
                      <a:endParaRPr kumimoji="1" lang="ja-JP" altLang="en-US" dirty="0">
                        <a:solidFill>
                          <a:schemeClr val="bg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506342118"/>
                  </a:ext>
                </a:extLst>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回路">
  <a:themeElements>
    <a:clrScheme name="回路">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回路">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路">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txDef>
      <a:spPr>
        <a:noFill/>
        <a:effectLst>
          <a:outerShdw blurRad="50800" dist="50800" dir="5400000" algn="ctr" rotWithShape="0">
            <a:schemeClr val="bg1"/>
          </a:outerShdw>
        </a:effectLst>
      </a:spPr>
      <a:bodyPr wrap="square" anchor="ctr" anchorCtr="0">
        <a:spAutoFit/>
      </a:bodyPr>
      <a:lstStyle>
        <a:defPPr algn="ctr" eaLnBrk="1" fontAlgn="auto" hangingPunct="1">
          <a:spcBef>
            <a:spcPts val="0"/>
          </a:spcBef>
          <a:spcAft>
            <a:spcPts val="0"/>
          </a:spcAft>
          <a:defRPr sz="1600" b="1" dirty="0" smtClean="0">
            <a:ln w="12700">
              <a:solidFill>
                <a:schemeClr val="tx2">
                  <a:satMod val="155000"/>
                </a:schemeClr>
              </a:solidFill>
              <a:prstDash val="solid"/>
            </a:ln>
            <a:solidFill>
              <a:schemeClr val="accent4">
                <a:lumMod val="75000"/>
              </a:schemeClr>
            </a:solidFill>
            <a:effectLst>
              <a:outerShdw blurRad="41275" dist="20320" dir="1800000" algn="tl" rotWithShape="0">
                <a:srgbClr val="000000">
                  <a:alpha val="40000"/>
                </a:srgbClr>
              </a:outerShdw>
            </a:effectLst>
            <a:latin typeface="+mj-ea"/>
            <a:ea typeface="+mj-ea"/>
          </a:defRPr>
        </a:defPPr>
      </a:lstStyle>
    </a:txDef>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TM04033919[[fn=回路]]</Template>
  <TotalTime>872</TotalTime>
  <Words>454</Words>
  <Application>Microsoft Office PowerPoint</Application>
  <PresentationFormat>画面に合わせる (4:3)</PresentationFormat>
  <Paragraphs>61</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Meiryo UI</vt:lpstr>
      <vt:lpstr>ＭＳ Ｐゴシック</vt:lpstr>
      <vt:lpstr>ＭＳ Ｐ明朝</vt:lpstr>
      <vt:lpstr>UD デジタル 教科書体 NK-B</vt:lpstr>
      <vt:lpstr>Arial</vt:lpstr>
      <vt:lpstr>Tw Cen MT</vt:lpstr>
      <vt:lpstr>回路</vt:lpstr>
      <vt:lpstr>PowerPoint プレゼンテーション</vt:lpstr>
      <vt:lpstr>PowerPoint プレゼンテーション</vt:lpstr>
    </vt:vector>
  </TitlesOfParts>
  <Company>ダイキン工業株式会社</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ダイキンサンライズ摂津</dc:creator>
  <cp:lastModifiedBy>zse1953</cp:lastModifiedBy>
  <cp:revision>109</cp:revision>
  <cp:lastPrinted>2024-05-27T06:31:14Z</cp:lastPrinted>
  <dcterms:created xsi:type="dcterms:W3CDTF">2016-09-05T07:16:43Z</dcterms:created>
  <dcterms:modified xsi:type="dcterms:W3CDTF">2024-05-27T06:47:27Z</dcterms:modified>
</cp:coreProperties>
</file>