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1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690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559908"/>
            <a:ext cx="3611126" cy="6658403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11201"/>
            <a:ext cx="4616035" cy="4165601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125157"/>
            <a:ext cx="3715688" cy="2551288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0C8A17-CACE-4E8A-86DC-01A350F16B1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AE8FF-1554-4E15-9D60-223231E2500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1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11200"/>
            <a:ext cx="6057900" cy="4165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125156"/>
            <a:ext cx="5460999" cy="6096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333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11200"/>
            <a:ext cx="6057900" cy="3860800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486400"/>
            <a:ext cx="4787664" cy="2540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865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11200"/>
            <a:ext cx="5144840" cy="3860800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572000"/>
            <a:ext cx="4801850" cy="64346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734760"/>
            <a:ext cx="4786771" cy="229164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9474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69146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572000"/>
            <a:ext cx="4786771" cy="22632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43974"/>
            <a:ext cx="4787664" cy="118242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1429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11200"/>
            <a:ext cx="5144840" cy="3860800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181600"/>
            <a:ext cx="4786771" cy="139982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604000"/>
            <a:ext cx="478677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1451" y="947499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69146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2001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11200"/>
            <a:ext cx="5644244" cy="3860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238045"/>
            <a:ext cx="4786771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355648"/>
            <a:ext cx="4786770" cy="167075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2861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11201"/>
            <a:ext cx="4916150" cy="502356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2936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11200"/>
            <a:ext cx="1533146" cy="5892800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11200"/>
            <a:ext cx="4387509" cy="73152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24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11200"/>
            <a:ext cx="4916150" cy="502356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575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641599"/>
            <a:ext cx="4801851" cy="3093156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5983112"/>
            <a:ext cx="4801850" cy="2043289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770CE-AC05-4DB4-A628-6D81B6ABE70A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BF27E-953A-4F5E-BD37-5F1EC6ED39B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731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11201"/>
            <a:ext cx="2962475" cy="502355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11200"/>
            <a:ext cx="2961179" cy="501226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015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11200"/>
            <a:ext cx="2787650" cy="812800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524001"/>
            <a:ext cx="2959100" cy="4210756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755651"/>
            <a:ext cx="2823038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524000"/>
            <a:ext cx="2967529" cy="4199467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28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D30583-5DD7-4F92-86D0-3697B54ABC4C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29137-2DDA-4EEE-94F3-32DC8761EDC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16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45FEC-BBF5-4363-8C8E-F7BC154D94F2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2AAEC-AA7A-493A-838F-3446B4DC099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65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11200"/>
            <a:ext cx="2400300" cy="2032000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11200"/>
            <a:ext cx="3329066" cy="73152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2946403"/>
            <a:ext cx="2400300" cy="278835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733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1930400"/>
            <a:ext cx="2672444" cy="1524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219200"/>
            <a:ext cx="2460731" cy="64008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657600"/>
            <a:ext cx="2673167" cy="277706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229601"/>
            <a:ext cx="4358793" cy="486833"/>
          </a:xfrm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41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192890"/>
            <a:ext cx="1852842" cy="354471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5994400"/>
            <a:ext cx="4916150" cy="2032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11201"/>
            <a:ext cx="4916150" cy="5023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229605"/>
            <a:ext cx="900347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A9E675A-A431-4E7F-B015-AB3157BC8F47}" type="datetimeFigureOut">
              <a:rPr lang="ja-JP" altLang="en-US" smtClean="0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229601"/>
            <a:ext cx="4358793" cy="4868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7437972"/>
            <a:ext cx="642680" cy="8932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7A694B0-948A-4363-8EE1-A74E214E7A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037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  <p:sldLayoutId id="2147484148" r:id="rId17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-isc@onyx.dti.ne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o-isc@onyx.dti.ne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34000">
              <a:schemeClr val="accent4">
                <a:lumMod val="20000"/>
                <a:lumOff val="80000"/>
              </a:schemeClr>
            </a:gs>
            <a:gs pos="82000">
              <a:schemeClr val="accent4">
                <a:lumMod val="20000"/>
                <a:lumOff val="80000"/>
              </a:schemeClr>
            </a:gs>
            <a:gs pos="62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E9A46B-FF2C-4132-99C0-A980007DF541}"/>
              </a:ext>
            </a:extLst>
          </p:cNvPr>
          <p:cNvSpPr txBox="1"/>
          <p:nvPr/>
        </p:nvSpPr>
        <p:spPr>
          <a:xfrm>
            <a:off x="1511644" y="196516"/>
            <a:ext cx="3834705" cy="49244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anchor="ctr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ＥＳネットワーク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51A965-F2D8-42B6-9E65-79C01660A432}"/>
              </a:ext>
            </a:extLst>
          </p:cNvPr>
          <p:cNvSpPr txBox="1"/>
          <p:nvPr/>
        </p:nvSpPr>
        <p:spPr>
          <a:xfrm>
            <a:off x="757105" y="700764"/>
            <a:ext cx="5343785" cy="61555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</p:spPr>
        <p:txBody>
          <a:bodyPr wrap="square" anchor="ctr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400" dirty="0">
                <a:ln w="19050">
                  <a:noFill/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第５回　新人幹部研修会</a:t>
            </a:r>
          </a:p>
        </p:txBody>
      </p:sp>
      <p:sp>
        <p:nvSpPr>
          <p:cNvPr id="19460" name="テキスト ボックス 5">
            <a:extLst>
              <a:ext uri="{FF2B5EF4-FFF2-40B4-BE49-F238E27FC236}">
                <a16:creationId xmlns:a16="http://schemas.microsoft.com/office/drawing/2014/main" id="{6C7D3525-643D-4083-8688-2BC74B58F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239" y="1280822"/>
            <a:ext cx="6417518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300" dirty="0">
                <a:solidFill>
                  <a:schemeClr val="bg1"/>
                </a:solidFill>
                <a:latin typeface="+mj-ea"/>
                <a:ea typeface="+mj-ea"/>
              </a:rPr>
              <a:t>障害者を雇用している企業で、新しく幹部となられた方を対象に、関西における障害者雇用の社会資源や、実際の雇用現場で役立つ情報を得る機会を設け、各企業での障害者の採用拡大と定着に役立てて頂きたいと考え、研修会を企画しました。</a:t>
            </a:r>
            <a:endParaRPr lang="en-US" altLang="ja-JP" sz="1300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ja-JP" altLang="en-US" sz="1300" dirty="0">
                <a:solidFill>
                  <a:schemeClr val="bg1"/>
                </a:solidFill>
                <a:latin typeface="+mj-ea"/>
                <a:ea typeface="+mj-ea"/>
              </a:rPr>
              <a:t>　研修会では、福祉関係の各種制度や、各障害の特性とその対応等の基礎的な知識に加え、就労支援や障害者雇用の実際について、講義だけでなく現場の見学もして頂きます。</a:t>
            </a:r>
            <a:endParaRPr lang="en-US" altLang="ja-JP" sz="13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053" name="テキスト ボックス 6">
            <a:extLst>
              <a:ext uri="{FF2B5EF4-FFF2-40B4-BE49-F238E27FC236}">
                <a16:creationId xmlns:a16="http://schemas.microsoft.com/office/drawing/2014/main" id="{08C728D2-A51B-4008-9C5B-40534067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53" y="2642582"/>
            <a:ext cx="6014095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+mn-ea"/>
                <a:ea typeface="+mn-ea"/>
              </a:rPr>
              <a:t>日　時：</a:t>
            </a:r>
            <a:endParaRPr lang="en-US" altLang="ja-JP" sz="12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ea typeface="+mn-ea"/>
              </a:rPr>
              <a:t>１日目：　</a:t>
            </a:r>
            <a:r>
              <a:rPr lang="ja-JP" altLang="en-US" sz="1300" dirty="0">
                <a:solidFill>
                  <a:schemeClr val="bg1"/>
                </a:solidFill>
                <a:latin typeface="+mn-ea"/>
                <a:ea typeface="+mn-ea"/>
              </a:rPr>
              <a:t>２０２３年　</a:t>
            </a:r>
            <a:r>
              <a:rPr lang="ja-JP" altLang="en-US" sz="1300" b="1" dirty="0">
                <a:solidFill>
                  <a:schemeClr val="accent5">
                    <a:lumMod val="75000"/>
                  </a:schemeClr>
                </a:solidFill>
                <a:latin typeface="+mn-ea"/>
                <a:ea typeface="+mn-ea"/>
              </a:rPr>
              <a:t>７月１２日（水）　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ea typeface="+mn-ea"/>
              </a:rPr>
              <a:t>９：００　～　１６：３０</a:t>
            </a:r>
            <a:endParaRPr lang="en-US" altLang="ja-JP" sz="13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　　場　所：大阪市職業リハビリテーションセンター</a:t>
            </a:r>
            <a:endParaRPr lang="en-US" altLang="ja-JP" sz="1200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　　　　　　　　　　　　　大阪市平野区喜連西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ea typeface="+mn-ea"/>
              </a:rPr>
              <a:t>6-2-55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ea typeface="+mn-ea"/>
              </a:rPr>
              <a:t>２日目：　</a:t>
            </a:r>
            <a:r>
              <a:rPr lang="ja-JP" altLang="en-US" sz="1300" dirty="0">
                <a:solidFill>
                  <a:schemeClr val="bg1"/>
                </a:solidFill>
                <a:latin typeface="+mn-ea"/>
                <a:ea typeface="+mn-ea"/>
              </a:rPr>
              <a:t>２０２３年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ea typeface="+mn-ea"/>
              </a:rPr>
              <a:t>　</a:t>
            </a:r>
            <a:r>
              <a:rPr lang="ja-JP" altLang="en-US" sz="1300" b="1" dirty="0">
                <a:solidFill>
                  <a:schemeClr val="accent5">
                    <a:lumMod val="75000"/>
                  </a:schemeClr>
                </a:solidFill>
                <a:latin typeface="+mn-ea"/>
                <a:ea typeface="+mn-ea"/>
              </a:rPr>
              <a:t>８月　２日（水</a:t>
            </a:r>
            <a:r>
              <a:rPr lang="ja-JP" altLang="en-US" sz="1300" b="1" dirty="0">
                <a:solidFill>
                  <a:schemeClr val="bg1"/>
                </a:solidFill>
                <a:latin typeface="+mn-ea"/>
                <a:ea typeface="+mn-ea"/>
              </a:rPr>
              <a:t>）　９：３０　～　１６：４５</a:t>
            </a:r>
            <a:endParaRPr lang="en-US" altLang="ja-JP" sz="13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　　場　所：株式会社ニッセイ・ニュークリエーション</a:t>
            </a:r>
            <a:endParaRPr lang="en-US" altLang="ja-JP" sz="1200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　　　　　　　　　　大阪府大阪市西淀川区御幣島３－２－３１　</a:t>
            </a:r>
            <a:endParaRPr lang="en-US" altLang="ja-JP" sz="1200" dirty="0">
              <a:solidFill>
                <a:schemeClr val="bg1"/>
              </a:solidFill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+mn-ea"/>
                <a:ea typeface="+mn-ea"/>
              </a:rPr>
              <a:t>定　員：　</a:t>
            </a: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１５名　（定員になり次第締切）</a:t>
            </a:r>
            <a:endParaRPr lang="en-US" altLang="ja-JP" sz="1200" dirty="0">
              <a:solidFill>
                <a:schemeClr val="bg1"/>
              </a:solidFill>
              <a:latin typeface="+mn-ea"/>
              <a:ea typeface="+mn-ea"/>
            </a:endParaRPr>
          </a:p>
          <a:p>
            <a:pPr marL="542925" indent="-542925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+mn-ea"/>
                <a:ea typeface="+mn-ea"/>
              </a:rPr>
              <a:t>対　象：　</a:t>
            </a:r>
            <a:r>
              <a:rPr lang="ja-JP" altLang="en-US" sz="1200" dirty="0">
                <a:solidFill>
                  <a:schemeClr val="bg1"/>
                </a:solidFill>
                <a:latin typeface="+mn-ea"/>
                <a:ea typeface="+mn-ea"/>
              </a:rPr>
              <a:t>障害者を雇用している企業で、新しく障害者雇用に携わるようになられた　　　　　　　　　　　　　　　企業幹部の方等、障害者雇用に関する基礎知識や実際の現場情報を知りたい方</a:t>
            </a:r>
            <a:endParaRPr lang="en-US" altLang="ja-JP" sz="12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9462" name="テキスト ボックス 9">
            <a:extLst>
              <a:ext uri="{FF2B5EF4-FFF2-40B4-BE49-F238E27FC236}">
                <a16:creationId xmlns:a16="http://schemas.microsoft.com/office/drawing/2014/main" id="{A298C299-EB06-4F43-95B5-A688C7A26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093" y="2306318"/>
            <a:ext cx="1481336" cy="4616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参加費</a:t>
            </a:r>
            <a:endParaRPr lang="en-US" altLang="ja-JP" sz="1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２０</a:t>
            </a:r>
            <a:r>
              <a:rPr lang="en-US" altLang="ja-JP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</a:t>
            </a:r>
            <a:r>
              <a:rPr lang="ja-JP" altLang="en-US" sz="12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０００ 円</a:t>
            </a:r>
            <a:endParaRPr lang="en-US" altLang="ja-JP" sz="12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463" name="テキスト ボックス 8">
            <a:extLst>
              <a:ext uri="{FF2B5EF4-FFF2-40B4-BE49-F238E27FC236}">
                <a16:creationId xmlns:a16="http://schemas.microsoft.com/office/drawing/2014/main" id="{5BB8A5B7-6FC8-49E9-B1D7-D4D236525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8427783"/>
            <a:ext cx="575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認定ＮＰＯ法人大阪障害者雇用支援ネットワーク</a:t>
            </a:r>
            <a:endParaRPr lang="en-US" altLang="ja-JP" sz="16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　</a:t>
            </a:r>
            <a:r>
              <a:rPr lang="en-US" altLang="ja-JP" sz="1600" dirty="0">
                <a:solidFill>
                  <a:schemeClr val="bg1"/>
                </a:solidFill>
                <a:latin typeface="Calibri" panose="020F0502020204030204" pitchFamily="34" charset="0"/>
              </a:rPr>
              <a:t>mail</a:t>
            </a:r>
            <a:r>
              <a:rPr lang="ja-JP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：</a:t>
            </a:r>
            <a:r>
              <a:rPr lang="en-US" altLang="ja-JP" sz="1600" dirty="0">
                <a:solidFill>
                  <a:schemeClr val="bg1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o-isc@onyx.dti.ne.jp</a:t>
            </a:r>
            <a:r>
              <a:rPr lang="en-US" altLang="ja-JP" sz="1600" dirty="0">
                <a:solidFill>
                  <a:schemeClr val="bg1"/>
                </a:solidFill>
                <a:latin typeface="Calibri" panose="020F0502020204030204" pitchFamily="34" charset="0"/>
              </a:rPr>
              <a:t>  FAX</a:t>
            </a:r>
            <a:r>
              <a:rPr lang="ja-JP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  <a:t>：</a:t>
            </a:r>
            <a:r>
              <a:rPr lang="en-US" altLang="ja-JP" sz="1600" dirty="0">
                <a:solidFill>
                  <a:schemeClr val="bg1"/>
                </a:solidFill>
                <a:latin typeface="Calibri" panose="020F0502020204030204" pitchFamily="34" charset="0"/>
              </a:rPr>
              <a:t>06-6949-1256</a:t>
            </a:r>
            <a:endParaRPr lang="ja-JP" altLang="en-US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464" name="テキスト ボックス 7">
            <a:extLst>
              <a:ext uri="{FF2B5EF4-FFF2-40B4-BE49-F238E27FC236}">
                <a16:creationId xmlns:a16="http://schemas.microsoft.com/office/drawing/2014/main" id="{8588A498-E7AF-4F34-97CE-B87708BE3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998" y="4793051"/>
            <a:ext cx="60118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研修ケジュール</a:t>
            </a:r>
            <a:r>
              <a:rPr lang="en-US" altLang="ja-JP" sz="1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12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（状況により、講義の変更はあります）</a:t>
            </a:r>
            <a:endParaRPr lang="en-US" altLang="ja-JP" sz="1200" b="1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b="1" u="sng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１日目　（大阪市職業リハビリテーションセンター）</a:t>
            </a:r>
            <a:endParaRPr lang="en-US" altLang="ja-JP" sz="1200" b="1" u="sng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９：００　開始、施設概要説明他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９：３０　講義　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１２：００　昼休憩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１３：００　施設見学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１４：００　講義　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１６：３０　終了　　</a:t>
            </a:r>
          </a:p>
        </p:txBody>
      </p:sp>
      <p:sp>
        <p:nvSpPr>
          <p:cNvPr id="19465" name="テキスト ボックス 7">
            <a:extLst>
              <a:ext uri="{FF2B5EF4-FFF2-40B4-BE49-F238E27FC236}">
                <a16:creationId xmlns:a16="http://schemas.microsoft.com/office/drawing/2014/main" id="{BA6001B0-7771-41BE-B41E-8A7000664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378" y="5488302"/>
            <a:ext cx="365020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講義内容）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国内の障害者の状況、　就業支援にかかる制度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障害者就労支援サービス、　働く中での生活支援、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地域の社会資源　　その他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9466" name="テキスト ボックス 7">
            <a:extLst>
              <a:ext uri="{FF2B5EF4-FFF2-40B4-BE49-F238E27FC236}">
                <a16:creationId xmlns:a16="http://schemas.microsoft.com/office/drawing/2014/main" id="{6F408B65-18B4-4F78-A4F7-AA676E398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53" y="6375306"/>
            <a:ext cx="607729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b="1" u="sng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２日目　（株式会社株式会社ニッセイ・ニュークリエーション）</a:t>
            </a:r>
            <a:endParaRPr lang="en-US" altLang="ja-JP" sz="1200" b="1" u="sng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９：３０　開始、企業紹介、職場見学他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１０：３０　休憩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１０：４５　講義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１１：４５　昼休憩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１２：３０　講義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１４：１５　休憩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１４：３０　講義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１６：００　質疑、意見交換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１６：４５　終了　　</a:t>
            </a:r>
          </a:p>
        </p:txBody>
      </p:sp>
      <p:sp>
        <p:nvSpPr>
          <p:cNvPr id="19467" name="テキスト ボックス 7">
            <a:extLst>
              <a:ext uri="{FF2B5EF4-FFF2-40B4-BE49-F238E27FC236}">
                <a16:creationId xmlns:a16="http://schemas.microsoft.com/office/drawing/2014/main" id="{E69B2B2F-2AAD-48BD-9902-546B34406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8" y="6885803"/>
            <a:ext cx="36276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講義内容）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各種助成金制度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障害特性と職業的課題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企業での採用と定着支援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その他</a:t>
            </a:r>
            <a:endParaRPr lang="en-US" altLang="ja-JP" sz="1200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accent4">
                <a:lumMod val="20000"/>
                <a:lumOff val="80000"/>
              </a:schemeClr>
            </a:gs>
            <a:gs pos="34000">
              <a:schemeClr val="accent4">
                <a:lumMod val="20000"/>
                <a:lumOff val="80000"/>
              </a:schemeClr>
            </a:gs>
            <a:gs pos="82000">
              <a:schemeClr val="accent4">
                <a:lumMod val="20000"/>
                <a:lumOff val="80000"/>
              </a:schemeClr>
            </a:gs>
            <a:gs pos="62000">
              <a:schemeClr val="accent4">
                <a:lumMod val="20000"/>
                <a:lumOff val="8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テキスト ボックス 4">
            <a:extLst>
              <a:ext uri="{FF2B5EF4-FFF2-40B4-BE49-F238E27FC236}">
                <a16:creationId xmlns:a16="http://schemas.microsoft.com/office/drawing/2014/main" id="{975F3263-2161-4308-8B9B-1C4C5F655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85" y="705183"/>
            <a:ext cx="5761037" cy="129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お申し込みはメールもしくはＦＡＸにて下記までお願いします</a:t>
            </a:r>
            <a:endParaRPr lang="en-US" altLang="ja-JP" sz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Calibri" panose="020F0502020204030204" pitchFamily="34" charset="0"/>
              </a:rPr>
              <a:t>認定ＮＰＯ法人　大阪障害者雇用支援ネットワーク</a:t>
            </a:r>
            <a:endParaRPr lang="en-US" altLang="ja-JP" sz="1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ts val="10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Calibri" panose="020F0502020204030204" pitchFamily="34" charset="0"/>
              </a:rPr>
              <a:t>　</a:t>
            </a:r>
            <a:r>
              <a:rPr lang="en-US" altLang="ja-JP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mail</a:t>
            </a:r>
            <a:r>
              <a:rPr lang="ja-JP" altLang="en-US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：</a:t>
            </a:r>
            <a:r>
              <a:rPr lang="en-US" altLang="ja-JP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o-isc@onyx.dti.ne.jp</a:t>
            </a:r>
            <a:r>
              <a:rPr lang="en-US" altLang="ja-JP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ja-JP" altLang="en-US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　</a:t>
            </a:r>
            <a:r>
              <a:rPr lang="en-US" altLang="ja-JP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FAX</a:t>
            </a:r>
            <a:r>
              <a:rPr lang="ja-JP" altLang="en-US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：</a:t>
            </a:r>
            <a:r>
              <a:rPr lang="en-US" altLang="ja-JP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06-6949-1256</a:t>
            </a:r>
            <a:endParaRPr lang="ja-JP" altLang="en-US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495" name="テキスト ボックス 1">
            <a:extLst>
              <a:ext uri="{FF2B5EF4-FFF2-40B4-BE49-F238E27FC236}">
                <a16:creationId xmlns:a16="http://schemas.microsoft.com/office/drawing/2014/main" id="{61E1B637-3F0A-414A-8BDC-248CE167F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153" y="2254587"/>
            <a:ext cx="4393086" cy="524553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 cmpd="dbl">
            <a:solidFill>
              <a:srgbClr val="000000"/>
            </a:solidFill>
            <a:miter lim="800000"/>
            <a:headEnd/>
            <a:tailEnd/>
          </a:ln>
        </p:spPr>
        <p:txBody>
          <a:bodyPr wrap="square" tIns="108000" anchor="ctr" anchorCtr="0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/>
            <a:r>
              <a:rPr kumimoji="1" lang="ja-JP" altLang="en-US" sz="2400" dirty="0">
                <a:solidFill>
                  <a:schemeClr val="bg1"/>
                </a:solidFill>
              </a:rPr>
              <a:t>第５回　新人幹部研修会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1A6B80-6C51-8E80-F266-9C38E14195B4}"/>
              </a:ext>
            </a:extLst>
          </p:cNvPr>
          <p:cNvSpPr txBox="1"/>
          <p:nvPr/>
        </p:nvSpPr>
        <p:spPr>
          <a:xfrm>
            <a:off x="1340767" y="2909757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２０２３年７月１２日・８月２日</a:t>
            </a:r>
          </a:p>
        </p:txBody>
      </p:sp>
      <p:graphicFrame>
        <p:nvGraphicFramePr>
          <p:cNvPr id="5" name="表 6">
            <a:extLst>
              <a:ext uri="{FF2B5EF4-FFF2-40B4-BE49-F238E27FC236}">
                <a16:creationId xmlns:a16="http://schemas.microsoft.com/office/drawing/2014/main" id="{AF5B5551-FAD4-7848-0CFD-4633077BC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32941"/>
              </p:ext>
            </p:extLst>
          </p:nvPr>
        </p:nvGraphicFramePr>
        <p:xfrm>
          <a:off x="836712" y="3603210"/>
          <a:ext cx="5256584" cy="3736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793">
                  <a:extLst>
                    <a:ext uri="{9D8B030D-6E8A-4147-A177-3AD203B41FA5}">
                      <a16:colId xmlns:a16="http://schemas.microsoft.com/office/drawing/2014/main" val="1437619428"/>
                    </a:ext>
                  </a:extLst>
                </a:gridCol>
                <a:gridCol w="2764791">
                  <a:extLst>
                    <a:ext uri="{9D8B030D-6E8A-4147-A177-3AD203B41FA5}">
                      <a16:colId xmlns:a16="http://schemas.microsoft.com/office/drawing/2014/main" val="1854415297"/>
                    </a:ext>
                  </a:extLst>
                </a:gridCol>
              </a:tblGrid>
              <a:tr h="872267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bg1"/>
                          </a:solidFill>
                        </a:rPr>
                        <a:t>会社・団体名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013946"/>
                  </a:ext>
                </a:extLst>
              </a:tr>
              <a:tr h="872267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会社・団体住所　　〒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6211657"/>
                  </a:ext>
                </a:extLst>
              </a:tr>
              <a:tr h="872267">
                <a:tc gridSpan="2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ＴＥＬ　　　　　　　　　　　　ＦＡＸ</a:t>
                      </a:r>
                    </a:p>
                    <a:p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E-mail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28500"/>
                  </a:ext>
                </a:extLst>
              </a:tr>
              <a:tr h="87226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お名前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64546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D24B28-DB65-B8B6-B537-949F4C21AF9E}"/>
              </a:ext>
            </a:extLst>
          </p:cNvPr>
          <p:cNvSpPr txBox="1"/>
          <p:nvPr/>
        </p:nvSpPr>
        <p:spPr>
          <a:xfrm>
            <a:off x="1340767" y="8010999"/>
            <a:ext cx="4248471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お問い合わせは　ネットワーク　事務局まで</a:t>
            </a:r>
            <a:endParaRPr kumimoji="1" lang="en-US" altLang="ja-JP" sz="14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ＴＥＬ：０６－６９４９－０３５０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923</TotalTime>
  <Words>464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HGS創英角ﾎﾟｯﾌﾟ体</vt:lpstr>
      <vt:lpstr>ＭＳ Ｐ明朝</vt:lpstr>
      <vt:lpstr>メイリオ</vt:lpstr>
      <vt:lpstr>Arial</vt:lpstr>
      <vt:lpstr>Calibri</vt:lpstr>
      <vt:lpstr>Century Gothic</vt:lpstr>
      <vt:lpstr>Tw Cen MT</vt:lpstr>
      <vt:lpstr>Wingdings 3</vt:lpstr>
      <vt:lpstr>スライス</vt:lpstr>
      <vt:lpstr>PowerPoint プレゼンテーション</vt:lpstr>
      <vt:lpstr>PowerPoint プレゼンテーション</vt:lpstr>
    </vt:vector>
  </TitlesOfParts>
  <Company>ダイキン工業株式会社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ダイキンサンライズ摂津</dc:creator>
  <cp:lastModifiedBy>zse1953</cp:lastModifiedBy>
  <cp:revision>104</cp:revision>
  <cp:lastPrinted>2023-06-09T03:48:24Z</cp:lastPrinted>
  <dcterms:created xsi:type="dcterms:W3CDTF">2016-09-05T07:16:43Z</dcterms:created>
  <dcterms:modified xsi:type="dcterms:W3CDTF">2023-06-09T03:48:30Z</dcterms:modified>
</cp:coreProperties>
</file>