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1" r:id="rId2"/>
  </p:sldMasterIdLst>
  <p:sldIdLst>
    <p:sldId id="256" r:id="rId3"/>
    <p:sldId id="257" r:id="rId4"/>
  </p:sldIdLst>
  <p:sldSz cx="6858000" cy="9144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99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9373"/>
            <a:ext cx="5143500" cy="3183467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17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0483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0483"/>
            <a:ext cx="4350544" cy="774911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83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2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9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6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656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2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0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83231"/>
            <a:ext cx="5915025" cy="3801611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070178"/>
            <a:ext cx="5915025" cy="2000249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5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242467"/>
            <a:ext cx="2900363" cy="110093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343401"/>
            <a:ext cx="2900363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2468"/>
            <a:ext cx="2914651" cy="110093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3401"/>
            <a:ext cx="2914651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1"/>
            <a:ext cx="2211705" cy="21335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199"/>
            <a:ext cx="2211705" cy="508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0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0"/>
            <a:ext cx="2211705" cy="21336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200"/>
            <a:ext cx="2211705" cy="50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487680"/>
            <a:ext cx="5915025" cy="17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38401"/>
            <a:ext cx="5915025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4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60848" y="2339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ＥＳネットワーク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59" y="1274456"/>
            <a:ext cx="626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12700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認定ＮＰＯ法人大阪障害者雇用支援ネットワークでは、企業で働く障害者の中で職場のリーダー等の役割の方同士が、日頃の業務の中での困り事等について情報交換を行う場として 「障害者職場リーダー交流会」 を企画しました。　この機会に、ぜひご参加ください。</a:t>
            </a:r>
            <a:endParaRPr kumimoji="1" lang="en-US" altLang="ja-JP" sz="1400" b="1" dirty="0">
              <a:ln w="12700">
                <a:noFill/>
                <a:prstDash val="solid"/>
              </a:ln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4" y="2267378"/>
            <a:ext cx="3671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　時：令和５年３月２２日（水）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　　　１４：３０～１８：３０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　場：パナソニックエコシステムズ共栄（株）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門真市大字門真</a:t>
            </a:r>
            <a:r>
              <a:rPr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1048</a:t>
            </a: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集合場所：エレクトリックワーク社　南門前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集合時間：１４：００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　員：</a:t>
            </a:r>
            <a:r>
              <a:rPr kumimoji="1" lang="ja-JP" altLang="en-US" sz="14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２０名（定員に達し次第締切）</a:t>
            </a:r>
            <a:endParaRPr kumimoji="1" lang="en-US" altLang="ja-JP" sz="1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管理監督職や職場のリーダーとして活躍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しておられる障害者の方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車椅子、聴覚障害の方も可。　自家用車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を利用される場合はお申し出ください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8274" y="4994913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当日スケジュール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１４：００　受付開始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１４：３０　開始、会社説明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１５：００　職場見学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１５：３０　休　憩</a:t>
            </a:r>
          </a:p>
          <a:p>
            <a:pPr marL="804863" indent="-804863"/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１５：４０　グループディスカッ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4863" indent="-804863"/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ション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１６：５０　グループ発表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１７：１０　終了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１７：２０　懇親会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１８：３０　終了　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懇親会の参加費２，０００円は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当日集めます（領収書を用意します）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5184" y="273936"/>
            <a:ext cx="144016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参加費無料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604CD6-222A-449B-BF3C-904D4571BA64}"/>
              </a:ext>
            </a:extLst>
          </p:cNvPr>
          <p:cNvSpPr txBox="1"/>
          <p:nvPr/>
        </p:nvSpPr>
        <p:spPr>
          <a:xfrm>
            <a:off x="583543" y="7950775"/>
            <a:ext cx="576064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お申し込みは裏面に記入し、メールもしくは</a:t>
            </a:r>
            <a:r>
              <a:rPr lang="en-US" altLang="ja-JP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にてお願いします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認定特定非営利活動法人　大阪障害者雇用支援ネットワーク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mail:o-isc@onyx.dti.ne.jp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FAX:06-6949-1256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52403A-4502-4997-9187-F8A6785BAE35}"/>
              </a:ext>
            </a:extLst>
          </p:cNvPr>
          <p:cNvSpPr txBox="1"/>
          <p:nvPr/>
        </p:nvSpPr>
        <p:spPr>
          <a:xfrm>
            <a:off x="979587" y="6726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障害者職場リーダー交流会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E3E334-0CEB-4A33-BB42-76CB954F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20" y="5014011"/>
            <a:ext cx="3834690" cy="22222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B3F3CF6-EEFA-4CC3-805A-6112C705E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127" y="2463608"/>
            <a:ext cx="2735483" cy="2117795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ED96382D-E445-407F-BBAD-F26BDCBDB64D}"/>
              </a:ext>
            </a:extLst>
          </p:cNvPr>
          <p:cNvSpPr/>
          <p:nvPr/>
        </p:nvSpPr>
        <p:spPr>
          <a:xfrm>
            <a:off x="5085184" y="7316561"/>
            <a:ext cx="1100460" cy="519043"/>
          </a:xfrm>
          <a:prstGeom prst="wedgeRectCallout">
            <a:avLst>
              <a:gd name="adj1" fmla="val -113681"/>
              <a:gd name="adj2" fmla="val -2432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集合場所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南門前</a:t>
            </a:r>
          </a:p>
        </p:txBody>
      </p:sp>
    </p:spTree>
    <p:extLst>
      <p:ext uri="{BB962C8B-B14F-4D97-AF65-F5344CB8AC3E}">
        <p14:creationId xmlns:p14="http://schemas.microsoft.com/office/powerpoint/2010/main" val="4134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2656" y="2465295"/>
            <a:ext cx="6120680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お申し込みは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もしくは　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にて下記まで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認定特定非営利活動法人　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大阪障害者雇用支援ネットワーク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b="1" dirty="0" err="1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mail:o-isc@onyx.dti.ne.jp</a:t>
            </a:r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FAX:06-6949-1256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53619"/>
              </p:ext>
            </p:extLst>
          </p:nvPr>
        </p:nvGraphicFramePr>
        <p:xfrm>
          <a:off x="548679" y="4060132"/>
          <a:ext cx="5760640" cy="386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435">
                <a:tc gridSpan="2">
                  <a:txBody>
                    <a:bodyPr/>
                    <a:lstStyle/>
                    <a:p>
                      <a:r>
                        <a:rPr kumimoji="1" lang="ja-JP" altLang="en-US" sz="12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会社・団体名</a:t>
                      </a:r>
                      <a:endParaRPr kumimoji="1" lang="en-US" altLang="ja-JP" sz="1200" b="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b="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07">
                <a:tc gridSpan="2">
                  <a:txBody>
                    <a:bodyPr/>
                    <a:lstStyle/>
                    <a:p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ＴＥＬ：　　　　　　　　　　　　　　　　　　　　　　　　　ＦＡＸ：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E-mail</a:t>
                      </a:r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60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役職：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懇親会：　　参加　　　　　　不参加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あれば配慮事項：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懇親会：　　参加　　　　　　不参加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あれば配慮事項：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BB75A0-D69E-363B-EB7C-66898D4DE034}"/>
              </a:ext>
            </a:extLst>
          </p:cNvPr>
          <p:cNvSpPr txBox="1"/>
          <p:nvPr/>
        </p:nvSpPr>
        <p:spPr>
          <a:xfrm>
            <a:off x="1160748" y="1224000"/>
            <a:ext cx="4536504" cy="537155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tx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kumimoji="1" lang="ja-JP" altLang="en-US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障害者職場リーダー交流会</a:t>
            </a:r>
            <a:endParaRPr kumimoji="1" lang="ja-JP" altLang="en-US" sz="2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009584-43A7-488A-7DD8-8E0420D34125}"/>
              </a:ext>
            </a:extLst>
          </p:cNvPr>
          <p:cNvSpPr txBox="1"/>
          <p:nvPr/>
        </p:nvSpPr>
        <p:spPr>
          <a:xfrm>
            <a:off x="1828222" y="193654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日（水）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FEA74A-4DFC-041A-6B08-860C03197ED6}"/>
              </a:ext>
            </a:extLst>
          </p:cNvPr>
          <p:cNvSpPr txBox="1"/>
          <p:nvPr/>
        </p:nvSpPr>
        <p:spPr>
          <a:xfrm>
            <a:off x="1714498" y="665344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ES</a:t>
            </a:r>
            <a:r>
              <a:rPr kumimoji="1" lang="ja-JP" altLang="en-US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ネットワーク</a:t>
            </a:r>
            <a:endParaRPr kumimoji="1" lang="en-US" altLang="ja-JP" sz="28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6CF0D6-A622-9D35-8667-EE74F74C09E4}"/>
              </a:ext>
            </a:extLst>
          </p:cNvPr>
          <p:cNvSpPr txBox="1"/>
          <p:nvPr/>
        </p:nvSpPr>
        <p:spPr>
          <a:xfrm>
            <a:off x="944722" y="8100392"/>
            <a:ext cx="49685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お問い合わせ：大阪障害者雇用支援ネットワーク事務局　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TEL:06-6949-0350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2521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361</Words>
  <Application>Microsoft Office PowerPoint</Application>
  <PresentationFormat>画面に合わせる (4:3)</PresentationFormat>
  <Paragraphs>72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Ｐゴシック</vt:lpstr>
      <vt:lpstr>Arial</vt:lpstr>
      <vt:lpstr>Calibri</vt:lpstr>
      <vt:lpstr>Calibri Light</vt:lpstr>
      <vt:lpstr>Wingdings 2</vt:lpstr>
      <vt:lpstr>HDOfficeLightV0</vt:lpstr>
      <vt:lpstr>Office Theme</vt:lpstr>
      <vt:lpstr>PowerPoint プレゼンテーション</vt:lpstr>
      <vt:lpstr>PowerPoint プレゼンテーション</vt:lpstr>
    </vt:vector>
  </TitlesOfParts>
  <Company>ダイキン工業株式会社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ダイキンサンライズ摂津</dc:creator>
  <cp:lastModifiedBy>zse1953</cp:lastModifiedBy>
  <cp:revision>76</cp:revision>
  <cp:lastPrinted>2023-02-06T02:07:17Z</cp:lastPrinted>
  <dcterms:created xsi:type="dcterms:W3CDTF">2016-09-05T07:16:43Z</dcterms:created>
  <dcterms:modified xsi:type="dcterms:W3CDTF">2023-02-06T02:08:44Z</dcterms:modified>
</cp:coreProperties>
</file>