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781" r:id="rId2"/>
  </p:sldMasterIdLst>
  <p:sldIdLst>
    <p:sldId id="256" r:id="rId3"/>
    <p:sldId id="257" r:id="rId4"/>
  </p:sldIdLst>
  <p:sldSz cx="6858000" cy="9144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2994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9373"/>
            <a:ext cx="5143500" cy="3183467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81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17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480483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480483"/>
            <a:ext cx="4350544" cy="774911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754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062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837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20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476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098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669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656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37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83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922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507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88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83231"/>
            <a:ext cx="5915025" cy="3801611"/>
          </a:xfrm>
        </p:spPr>
        <p:txBody>
          <a:bodyPr anchor="b">
            <a:normAutofit/>
          </a:bodyPr>
          <a:lstStyle>
            <a:lvl1pPr>
              <a:defRPr sz="3375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070178"/>
            <a:ext cx="5915025" cy="2000249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11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384" y="2438401"/>
            <a:ext cx="2914650" cy="58017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8401"/>
            <a:ext cx="2914650" cy="58017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57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384" y="2242467"/>
            <a:ext cx="2900363" cy="110093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84" y="3343401"/>
            <a:ext cx="2900363" cy="490736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2468"/>
            <a:ext cx="2914651" cy="110093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3401"/>
            <a:ext cx="2914651" cy="490736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0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0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30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09601"/>
            <a:ext cx="2211705" cy="2133596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0" y="1320800"/>
            <a:ext cx="3471863" cy="650240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202" y="2743199"/>
            <a:ext cx="2211705" cy="508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08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09600"/>
            <a:ext cx="2211705" cy="2133600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4650" y="1320800"/>
            <a:ext cx="3471863" cy="65024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202" y="2743200"/>
            <a:ext cx="2211705" cy="508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6F5F-3EEF-4422-BE52-D249DCA9DD40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9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384" y="487680"/>
            <a:ext cx="5915025" cy="1767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384" y="2438401"/>
            <a:ext cx="5915025" cy="5801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F546F5F-3EEF-4422-BE52-D249DCA9DD40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359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742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Wingdings 2" pitchFamily="18" charset="2"/>
        <a:buChar char="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46F5F-3EEF-4422-BE52-D249DCA9DD40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62AD1-796F-46A4-90DE-801F21E67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68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-isc@onyx.dti.ne.jp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060848" y="14083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ＥＳネットワーク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5942" y="1274523"/>
            <a:ext cx="6431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n w="12700">
                  <a:noFill/>
                  <a:prstDash val="solid"/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ＮＰＯ法人大阪障害者雇用支援ネットワークでは、企業で働く障害者の中で職場のリーダー等の役割の方同士が、日頃の業務の中での困り事等について情報交換を行う場として「障害者職場リーダー会」を企画しました。　　業務多忙とは思いますが、参加をお願いいたします。</a:t>
            </a:r>
            <a:endParaRPr kumimoji="1" lang="en-US" altLang="ja-JP" sz="1400" dirty="0">
              <a:ln w="12700">
                <a:noFill/>
                <a:prstDash val="solid"/>
              </a:ln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15026" y="2442114"/>
            <a:ext cx="35983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　時</a:t>
            </a:r>
            <a:r>
              <a:rPr kumimoji="1"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令和４年１０月２６日（水）</a:t>
            </a:r>
            <a:endParaRPr kumimoji="1"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 １４：００～１８：３０</a:t>
            </a:r>
            <a:endParaRPr kumimoji="1"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場　所</a:t>
            </a:r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コクヨ本社　（集合；１階受付）</a:t>
            </a:r>
            <a:endParaRPr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大阪府大阪市東成区大今里南</a:t>
            </a:r>
            <a:r>
              <a:rPr lang="en-US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丁目</a:t>
            </a:r>
            <a:r>
              <a:rPr lang="en-US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1-1</a:t>
            </a:r>
          </a:p>
          <a:p>
            <a:endParaRPr kumimoji="1" lang="en-US" altLang="ja-JP" sz="9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　員</a:t>
            </a:r>
            <a:r>
              <a:rPr kumimoji="1"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２０名（定員に達し次第締切）</a:t>
            </a:r>
            <a:endParaRPr kumimoji="1"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管理監督職や職場のリーダーとして活躍し</a:t>
            </a:r>
            <a:endParaRPr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ておられる障害者の方</a:t>
            </a:r>
            <a:endParaRPr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（車椅子、聴覚障害の方も可）</a:t>
            </a:r>
            <a:endParaRPr kumimoji="1" lang="ja-JP" altLang="en-US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5942" y="5174876"/>
            <a:ext cx="23628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kumimoji="1"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当日スケジュール</a:t>
            </a:r>
            <a:r>
              <a:rPr kumimoji="1" lang="en-US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１４：００　受付開始</a:t>
            </a:r>
          </a:p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１４：３０　開始、会社説明</a:t>
            </a:r>
          </a:p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１５：００　職場見学</a:t>
            </a:r>
          </a:p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１５：４０　休　憩</a:t>
            </a:r>
          </a:p>
          <a:p>
            <a:pPr marL="804863" indent="-804863"/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１５：５０　グループディスカッション</a:t>
            </a:r>
          </a:p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１７：００　グループ発表</a:t>
            </a:r>
          </a:p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１７：３０　終了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85184" y="273936"/>
            <a:ext cx="1440160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参加費無料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D604CD6-222A-449B-BF3C-904D4571BA64}"/>
              </a:ext>
            </a:extLst>
          </p:cNvPr>
          <p:cNvSpPr txBox="1"/>
          <p:nvPr/>
        </p:nvSpPr>
        <p:spPr>
          <a:xfrm>
            <a:off x="548680" y="8030706"/>
            <a:ext cx="57606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申し込みは裏面に記入し、</a:t>
            </a:r>
            <a:r>
              <a:rPr lang="en-US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Mail</a:t>
            </a:r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もしくは　</a:t>
            </a:r>
            <a:r>
              <a:rPr lang="en-US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FAX</a:t>
            </a:r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にてお願い致します</a:t>
            </a:r>
            <a:endParaRPr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特定非営利活動法人　大阪障害者雇用支援ネットワーク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mail: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dirty="0">
                <a:solidFill>
                  <a:schemeClr val="accent3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o-isc@onyx.dti.ne.jp</a:t>
            </a:r>
            <a:r>
              <a:rPr lang="en-US" altLang="ja-JP" dirty="0">
                <a:solidFill>
                  <a:schemeClr val="accent3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FAX:06-6949-1256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52403A-4502-4997-9187-F8A6785BAE35}"/>
              </a:ext>
            </a:extLst>
          </p:cNvPr>
          <p:cNvSpPr txBox="1"/>
          <p:nvPr/>
        </p:nvSpPr>
        <p:spPr>
          <a:xfrm>
            <a:off x="979587" y="67260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障害者職場リーダー交流会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9CCD28CE-C092-43EF-85BE-29082748B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25" y="2584411"/>
            <a:ext cx="2890821" cy="182123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6F2427C-9517-4C4A-8314-93D52680F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606" y="4601695"/>
            <a:ext cx="4160738" cy="3332121"/>
          </a:xfrm>
          <a:prstGeom prst="rect">
            <a:avLst/>
          </a:prstGeom>
        </p:spPr>
      </p:pic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7D1718CC-199D-4E9E-890D-B5AE99857470}"/>
              </a:ext>
            </a:extLst>
          </p:cNvPr>
          <p:cNvSpPr/>
          <p:nvPr/>
        </p:nvSpPr>
        <p:spPr>
          <a:xfrm>
            <a:off x="5085183" y="5436096"/>
            <a:ext cx="862955" cy="288032"/>
          </a:xfrm>
          <a:prstGeom prst="wedgeRectCallout">
            <a:avLst>
              <a:gd name="adj1" fmla="val -61704"/>
              <a:gd name="adj2" fmla="val 2733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コクヨ本社</a:t>
            </a:r>
          </a:p>
        </p:txBody>
      </p:sp>
    </p:spTree>
    <p:extLst>
      <p:ext uri="{BB962C8B-B14F-4D97-AF65-F5344CB8AC3E}">
        <p14:creationId xmlns:p14="http://schemas.microsoft.com/office/powerpoint/2010/main" val="413486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48678" y="2554408"/>
            <a:ext cx="5760640" cy="113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お申し込みは</a:t>
            </a:r>
            <a:r>
              <a:rPr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Mail</a:t>
            </a: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もしくは　</a:t>
            </a:r>
            <a:r>
              <a:rPr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FAX</a:t>
            </a: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にて下記までお願いします</a:t>
            </a:r>
            <a:endParaRPr lang="en-US" altLang="ja-JP" sz="1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ts val="2300"/>
              </a:lnSpc>
            </a:pPr>
            <a:r>
              <a:rPr kumimoji="1"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特定非営利活動法人　大阪障害者雇用支援ネットワーク</a:t>
            </a:r>
            <a:endParaRPr kumimoji="1"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ts val="2300"/>
              </a:lnSpc>
            </a:pP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mail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o-isc@onyx.dti.ne.jp</a:t>
            </a: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FAX</a:t>
            </a: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：０６</a:t>
            </a:r>
            <a:r>
              <a:rPr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</a:t>
            </a: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６９４９</a:t>
            </a:r>
            <a:r>
              <a:rPr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</a:t>
            </a: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１２５６</a:t>
            </a:r>
            <a:endParaRPr kumimoji="1" lang="ja-JP" alt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261135"/>
              </p:ext>
            </p:extLst>
          </p:nvPr>
        </p:nvGraphicFramePr>
        <p:xfrm>
          <a:off x="404663" y="3818529"/>
          <a:ext cx="6048671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2734">
                <a:tc gridSpan="2">
                  <a:txBody>
                    <a:bodyPr/>
                    <a:lstStyle/>
                    <a:p>
                      <a:r>
                        <a:rPr kumimoji="1" lang="ja-JP" altLang="en-US" sz="1200" b="0" baseline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会社・団体名</a:t>
                      </a:r>
                      <a:endParaRPr kumimoji="1" lang="en-US" altLang="ja-JP" sz="1200" b="0" baseline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endParaRPr kumimoji="1" lang="ja-JP" altLang="en-US" sz="1200" b="0" baseline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b="1" baseline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418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ＴＥＬ：　　                                               　ＦＡＸ：</a:t>
                      </a:r>
                      <a:endParaRPr kumimoji="1" lang="en-US" altLang="ja-JP" sz="1200" b="0" baseline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endParaRPr kumimoji="1" lang="en-US" altLang="ja-JP" sz="1200" b="0" baseline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en-US" altLang="ja-JP" sz="1200" b="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E-mail</a:t>
                      </a:r>
                      <a:r>
                        <a:rPr kumimoji="1" lang="ja-JP" altLang="en-US" sz="1200" b="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b="1" baseline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14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b="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氏名：</a:t>
                      </a:r>
                      <a:endParaRPr kumimoji="1" lang="en-US" altLang="ja-JP" sz="1200" b="0" baseline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endParaRPr kumimoji="1" lang="en-US" altLang="ja-JP" sz="1200" b="0" baseline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/>
                      <a:r>
                        <a:rPr kumimoji="1" lang="ja-JP" altLang="en-US" sz="1200" b="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役職：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b="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障害の種類：</a:t>
                      </a:r>
                      <a:endParaRPr kumimoji="1" lang="en-US" altLang="ja-JP" sz="1200" b="0" baseline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endParaRPr kumimoji="1" lang="en-US" altLang="ja-JP" sz="1200" b="0" baseline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/>
                      <a:r>
                        <a:rPr kumimoji="1" lang="ja-JP" altLang="en-US" sz="1200" b="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あれば配慮事項：　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418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b="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氏名：</a:t>
                      </a:r>
                      <a:endParaRPr kumimoji="1" lang="en-US" altLang="ja-JP" sz="1200" b="0" baseline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endParaRPr kumimoji="1" lang="en-US" altLang="ja-JP" sz="1200" b="0" baseline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/>
                      <a:r>
                        <a:rPr kumimoji="1" lang="ja-JP" altLang="en-US" sz="1200" b="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役職：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b="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障害の種類：</a:t>
                      </a:r>
                      <a:endParaRPr kumimoji="1" lang="en-US" altLang="ja-JP" sz="1200" b="0" baseline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endParaRPr kumimoji="1" lang="en-US" altLang="ja-JP" sz="1200" b="0" baseline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/>
                      <a:r>
                        <a:rPr kumimoji="1" lang="ja-JP" altLang="en-US" sz="1200" b="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あれば配慮事項：　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9CF9CA-0C5B-03DA-BA26-292919C04232}"/>
              </a:ext>
            </a:extLst>
          </p:cNvPr>
          <p:cNvSpPr txBox="1"/>
          <p:nvPr/>
        </p:nvSpPr>
        <p:spPr>
          <a:xfrm>
            <a:off x="1268758" y="953363"/>
            <a:ext cx="4320480" cy="1066959"/>
          </a:xfrm>
          <a:prstGeom prst="rect">
            <a:avLst/>
          </a:prstGeom>
          <a:solidFill>
            <a:schemeClr val="bg1"/>
          </a:solidFill>
          <a:ln w="28575" cmpd="dbl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2000"/>
              </a:lnSpc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障害者職場リーダー交流会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1400"/>
              </a:lnSpc>
            </a:pPr>
            <a:endParaRPr kumimoji="1"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>
              <a:lnSpc>
                <a:spcPts val="2000"/>
              </a:lnSpc>
            </a:pP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２０２２年１０月２６日（水）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E27A61-F28B-CAA6-1FFC-9BD44025FE61}"/>
              </a:ext>
            </a:extLst>
          </p:cNvPr>
          <p:cNvSpPr txBox="1"/>
          <p:nvPr/>
        </p:nvSpPr>
        <p:spPr>
          <a:xfrm>
            <a:off x="1088738" y="7524328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お問い合わせ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1200"/>
              </a:lnSpc>
            </a:pP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大阪障害者雇用支援ネットワーク　事務局　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０６－６９４９－０３５０</a:t>
            </a:r>
          </a:p>
        </p:txBody>
      </p:sp>
    </p:spTree>
    <p:extLst>
      <p:ext uri="{BB962C8B-B14F-4D97-AF65-F5344CB8AC3E}">
        <p14:creationId xmlns:p14="http://schemas.microsoft.com/office/powerpoint/2010/main" val="168925219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</TotalTime>
  <Words>307</Words>
  <Application>Microsoft Office PowerPoint</Application>
  <PresentationFormat>画面に合わせる (4:3)</PresentationFormat>
  <Paragraphs>53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HG創英角ﾎﾟｯﾌﾟ体</vt:lpstr>
      <vt:lpstr>ＭＳ Ｐゴシック</vt:lpstr>
      <vt:lpstr>メイリオ</vt:lpstr>
      <vt:lpstr>Arial</vt:lpstr>
      <vt:lpstr>Calibri</vt:lpstr>
      <vt:lpstr>Calibri Light</vt:lpstr>
      <vt:lpstr>Wingdings 2</vt:lpstr>
      <vt:lpstr>HDOfficeLightV0</vt:lpstr>
      <vt:lpstr>Office Theme</vt:lpstr>
      <vt:lpstr>PowerPoint プレゼンテーション</vt:lpstr>
      <vt:lpstr>PowerPoint プレゼンテーション</vt:lpstr>
    </vt:vector>
  </TitlesOfParts>
  <Company>ダイキン工業株式会社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ダイキンサンライズ摂津</dc:creator>
  <cp:lastModifiedBy>zse1953</cp:lastModifiedBy>
  <cp:revision>69</cp:revision>
  <cp:lastPrinted>2022-09-06T00:46:31Z</cp:lastPrinted>
  <dcterms:created xsi:type="dcterms:W3CDTF">2016-09-05T07:16:43Z</dcterms:created>
  <dcterms:modified xsi:type="dcterms:W3CDTF">2022-09-06T07:53:08Z</dcterms:modified>
</cp:coreProperties>
</file>