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79" r:id="rId1"/>
  </p:sldMasterIdLst>
  <p:notesMasterIdLst>
    <p:notesMasterId r:id="rId4"/>
  </p:notesMasterIdLst>
  <p:handoutMasterIdLst>
    <p:handoutMasterId r:id="rId5"/>
  </p:handoutMasterIdLst>
  <p:sldIdLst>
    <p:sldId id="258" r:id="rId2"/>
    <p:sldId id="259" r:id="rId3"/>
  </p:sldIdLst>
  <p:sldSz cx="7235825" cy="104394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37" userDrawn="1">
          <p15:clr>
            <a:srgbClr val="A4A3A4"/>
          </p15:clr>
        </p15:guide>
        <p15:guide id="2" pos="2280" userDrawn="1">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山脇　真奈美" initials="山脇　真奈美" lastIdx="1" clrIdx="0">
    <p:extLst>
      <p:ext uri="{19B8F6BF-5375-455C-9EA6-DF929625EA0E}">
        <p15:presenceInfo xmlns:p15="http://schemas.microsoft.com/office/powerpoint/2012/main" userId="S-1-5-21-161959346-1900351369-444732941-26311" providerId="AD"/>
      </p:ext>
    </p:extLst>
  </p:cmAuthor>
  <p:cmAuthor id="2" name="川田　桃子" initials="川田　桃子" lastIdx="1" clrIdx="1">
    <p:extLst>
      <p:ext uri="{19B8F6BF-5375-455C-9EA6-DF929625EA0E}">
        <p15:presenceInfo xmlns:p15="http://schemas.microsoft.com/office/powerpoint/2012/main" userId="S-1-5-21-161959346-1900351369-444732941-21433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009900"/>
    <a:srgbClr val="99FF99"/>
    <a:srgbClr val="00CC00"/>
    <a:srgbClr val="008000"/>
    <a:srgbClr val="FFFF00"/>
    <a:srgbClr val="CCFFFF"/>
    <a:srgbClr val="66FFFF"/>
    <a:srgbClr val="99FFCC"/>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7662" autoAdjust="0"/>
  </p:normalViewPr>
  <p:slideViewPr>
    <p:cSldViewPr>
      <p:cViewPr>
        <p:scale>
          <a:sx n="100" d="100"/>
          <a:sy n="100" d="100"/>
        </p:scale>
        <p:origin x="1044" y="-714"/>
      </p:cViewPr>
      <p:guideLst>
        <p:guide orient="horz" pos="3237"/>
        <p:guide pos="22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854" y="-84"/>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7" y="0"/>
            <a:ext cx="2949575" cy="496888"/>
          </a:xfrm>
          <a:prstGeom prst="rect">
            <a:avLst/>
          </a:prstGeom>
          <a:noFill/>
          <a:ln w="9525">
            <a:noFill/>
            <a:miter lim="800000"/>
            <a:headEnd/>
            <a:tailEnd/>
          </a:ln>
          <a:effectLst/>
        </p:spPr>
        <p:txBody>
          <a:bodyPr vert="horz" wrap="square" lIns="91350" tIns="45677" rIns="91350" bIns="45677" numCol="1" anchor="t" anchorCtr="0" compatLnSpc="1">
            <a:prstTxWarp prst="textNoShape">
              <a:avLst/>
            </a:prstTxWarp>
          </a:bodyPr>
          <a:lstStyle>
            <a:lvl1pPr>
              <a:defRPr sz="1200">
                <a:ea typeface="ＭＳ Ｐゴシック" charset="-128"/>
              </a:defRPr>
            </a:lvl1pPr>
          </a:lstStyle>
          <a:p>
            <a:pPr>
              <a:defRPr/>
            </a:pPr>
            <a:endParaRPr lang="en-US" altLang="ja-JP"/>
          </a:p>
        </p:txBody>
      </p:sp>
      <p:sp>
        <p:nvSpPr>
          <p:cNvPr id="3075" name="Rectangle 3"/>
          <p:cNvSpPr>
            <a:spLocks noGrp="1" noChangeArrowheads="1"/>
          </p:cNvSpPr>
          <p:nvPr>
            <p:ph type="dt" sz="quarter" idx="1"/>
          </p:nvPr>
        </p:nvSpPr>
        <p:spPr bwMode="auto">
          <a:xfrm>
            <a:off x="3856039" y="0"/>
            <a:ext cx="2949575" cy="496888"/>
          </a:xfrm>
          <a:prstGeom prst="rect">
            <a:avLst/>
          </a:prstGeom>
          <a:noFill/>
          <a:ln w="9525">
            <a:noFill/>
            <a:miter lim="800000"/>
            <a:headEnd/>
            <a:tailEnd/>
          </a:ln>
          <a:effectLst/>
        </p:spPr>
        <p:txBody>
          <a:bodyPr vert="horz" wrap="square" lIns="91350" tIns="45677" rIns="91350" bIns="45677" numCol="1" anchor="t" anchorCtr="0" compatLnSpc="1">
            <a:prstTxWarp prst="textNoShape">
              <a:avLst/>
            </a:prstTxWarp>
          </a:bodyPr>
          <a:lstStyle>
            <a:lvl1pPr algn="r">
              <a:defRPr sz="1200">
                <a:ea typeface="ＭＳ Ｐゴシック" charset="-128"/>
              </a:defRPr>
            </a:lvl1pPr>
          </a:lstStyle>
          <a:p>
            <a:pPr>
              <a:defRPr/>
            </a:pPr>
            <a:endParaRPr lang="en-US" altLang="ja-JP"/>
          </a:p>
        </p:txBody>
      </p:sp>
      <p:sp>
        <p:nvSpPr>
          <p:cNvPr id="3076" name="Rectangle 4"/>
          <p:cNvSpPr>
            <a:spLocks noGrp="1" noChangeArrowheads="1"/>
          </p:cNvSpPr>
          <p:nvPr>
            <p:ph type="ftr" sz="quarter" idx="2"/>
          </p:nvPr>
        </p:nvSpPr>
        <p:spPr bwMode="auto">
          <a:xfrm>
            <a:off x="7" y="9440864"/>
            <a:ext cx="2949575" cy="496887"/>
          </a:xfrm>
          <a:prstGeom prst="rect">
            <a:avLst/>
          </a:prstGeom>
          <a:noFill/>
          <a:ln w="9525">
            <a:noFill/>
            <a:miter lim="800000"/>
            <a:headEnd/>
            <a:tailEnd/>
          </a:ln>
          <a:effectLst/>
        </p:spPr>
        <p:txBody>
          <a:bodyPr vert="horz" wrap="square" lIns="91350" tIns="45677" rIns="91350" bIns="45677" numCol="1" anchor="b" anchorCtr="0" compatLnSpc="1">
            <a:prstTxWarp prst="textNoShape">
              <a:avLst/>
            </a:prstTxWarp>
          </a:bodyPr>
          <a:lstStyle>
            <a:lvl1pPr>
              <a:defRPr sz="1200">
                <a:ea typeface="ＭＳ Ｐゴシック" charset="-128"/>
              </a:defRPr>
            </a:lvl1pPr>
          </a:lstStyle>
          <a:p>
            <a:pPr>
              <a:defRPr/>
            </a:pPr>
            <a:endParaRPr lang="en-US" altLang="ja-JP"/>
          </a:p>
        </p:txBody>
      </p:sp>
      <p:sp>
        <p:nvSpPr>
          <p:cNvPr id="3077" name="Rectangle 5"/>
          <p:cNvSpPr>
            <a:spLocks noGrp="1" noChangeArrowheads="1"/>
          </p:cNvSpPr>
          <p:nvPr>
            <p:ph type="sldNum" sz="quarter" idx="3"/>
          </p:nvPr>
        </p:nvSpPr>
        <p:spPr bwMode="auto">
          <a:xfrm>
            <a:off x="3856039" y="9440864"/>
            <a:ext cx="2949575" cy="496887"/>
          </a:xfrm>
          <a:prstGeom prst="rect">
            <a:avLst/>
          </a:prstGeom>
          <a:noFill/>
          <a:ln w="9525">
            <a:noFill/>
            <a:miter lim="800000"/>
            <a:headEnd/>
            <a:tailEnd/>
          </a:ln>
          <a:effectLst/>
        </p:spPr>
        <p:txBody>
          <a:bodyPr vert="horz" wrap="square" lIns="91350" tIns="45677" rIns="91350" bIns="45677" numCol="1" anchor="b" anchorCtr="0" compatLnSpc="1">
            <a:prstTxWarp prst="textNoShape">
              <a:avLst/>
            </a:prstTxWarp>
          </a:bodyPr>
          <a:lstStyle>
            <a:lvl1pPr algn="r">
              <a:defRPr sz="1200">
                <a:ea typeface="ＭＳ Ｐゴシック" charset="-128"/>
              </a:defRPr>
            </a:lvl1pPr>
          </a:lstStyle>
          <a:p>
            <a:pPr>
              <a:defRPr/>
            </a:pPr>
            <a:fld id="{23F0B749-3602-4A1C-8741-133FCE7A0723}" type="slidenum">
              <a:rPr lang="en-US" altLang="ja-JP"/>
              <a:pPr>
                <a:defRPr/>
              </a:pPr>
              <a:t>‹#›</a:t>
            </a:fld>
            <a:endParaRPr lang="en-US" altLang="ja-JP"/>
          </a:p>
        </p:txBody>
      </p:sp>
    </p:spTree>
    <p:extLst>
      <p:ext uri="{BB962C8B-B14F-4D97-AF65-F5344CB8AC3E}">
        <p14:creationId xmlns:p14="http://schemas.microsoft.com/office/powerpoint/2010/main" val="5433325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7" y="0"/>
            <a:ext cx="2949575" cy="496888"/>
          </a:xfrm>
          <a:prstGeom prst="rect">
            <a:avLst/>
          </a:prstGeom>
          <a:noFill/>
          <a:ln w="9525">
            <a:noFill/>
            <a:miter lim="800000"/>
            <a:headEnd/>
            <a:tailEnd/>
          </a:ln>
          <a:effectLst/>
        </p:spPr>
        <p:txBody>
          <a:bodyPr vert="horz" wrap="square" lIns="91350" tIns="45677" rIns="91350" bIns="45677" numCol="1" anchor="t" anchorCtr="0" compatLnSpc="1">
            <a:prstTxWarp prst="textNoShape">
              <a:avLst/>
            </a:prstTxWarp>
          </a:bodyPr>
          <a:lstStyle>
            <a:lvl1pPr>
              <a:defRPr sz="1200">
                <a:ea typeface="ＭＳ Ｐゴシック" charset="-128"/>
              </a:defRPr>
            </a:lvl1pPr>
          </a:lstStyle>
          <a:p>
            <a:pPr>
              <a:defRPr/>
            </a:pPr>
            <a:endParaRPr lang="en-US" altLang="ja-JP"/>
          </a:p>
        </p:txBody>
      </p:sp>
      <p:sp>
        <p:nvSpPr>
          <p:cNvPr id="5123" name="Rectangle 3"/>
          <p:cNvSpPr>
            <a:spLocks noGrp="1" noChangeArrowheads="1"/>
          </p:cNvSpPr>
          <p:nvPr>
            <p:ph type="dt" idx="1"/>
          </p:nvPr>
        </p:nvSpPr>
        <p:spPr bwMode="auto">
          <a:xfrm>
            <a:off x="3856039" y="0"/>
            <a:ext cx="2949575" cy="496888"/>
          </a:xfrm>
          <a:prstGeom prst="rect">
            <a:avLst/>
          </a:prstGeom>
          <a:noFill/>
          <a:ln w="9525">
            <a:noFill/>
            <a:miter lim="800000"/>
            <a:headEnd/>
            <a:tailEnd/>
          </a:ln>
          <a:effectLst/>
        </p:spPr>
        <p:txBody>
          <a:bodyPr vert="horz" wrap="square" lIns="91350" tIns="45677" rIns="91350" bIns="45677" numCol="1" anchor="t" anchorCtr="0" compatLnSpc="1">
            <a:prstTxWarp prst="textNoShape">
              <a:avLst/>
            </a:prstTxWarp>
          </a:bodyPr>
          <a:lstStyle>
            <a:lvl1pPr algn="r">
              <a:defRPr sz="1200">
                <a:ea typeface="ＭＳ Ｐゴシック" charset="-128"/>
              </a:defRPr>
            </a:lvl1pPr>
          </a:lstStyle>
          <a:p>
            <a:pPr>
              <a:defRPr/>
            </a:pPr>
            <a:endParaRPr lang="en-US" altLang="ja-JP"/>
          </a:p>
        </p:txBody>
      </p:sp>
      <p:sp>
        <p:nvSpPr>
          <p:cNvPr id="4100" name="Rectangle 4"/>
          <p:cNvSpPr>
            <a:spLocks noGrp="1" noRot="1" noChangeAspect="1" noChangeArrowheads="1" noTextEdit="1"/>
          </p:cNvSpPr>
          <p:nvPr>
            <p:ph type="sldImg" idx="2"/>
          </p:nvPr>
        </p:nvSpPr>
        <p:spPr bwMode="auto">
          <a:xfrm>
            <a:off x="2112963" y="746125"/>
            <a:ext cx="2581275" cy="3725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1047" y="4721234"/>
            <a:ext cx="5445125" cy="4471988"/>
          </a:xfrm>
          <a:prstGeom prst="rect">
            <a:avLst/>
          </a:prstGeom>
          <a:noFill/>
          <a:ln w="9525">
            <a:noFill/>
            <a:miter lim="800000"/>
            <a:headEnd/>
            <a:tailEnd/>
          </a:ln>
          <a:effectLst/>
        </p:spPr>
        <p:txBody>
          <a:bodyPr vert="horz" wrap="square" lIns="91350" tIns="45677" rIns="91350" bIns="45677"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5126" name="Rectangle 6"/>
          <p:cNvSpPr>
            <a:spLocks noGrp="1" noChangeArrowheads="1"/>
          </p:cNvSpPr>
          <p:nvPr>
            <p:ph type="ftr" sz="quarter" idx="4"/>
          </p:nvPr>
        </p:nvSpPr>
        <p:spPr bwMode="auto">
          <a:xfrm>
            <a:off x="7" y="9440864"/>
            <a:ext cx="2949575" cy="496887"/>
          </a:xfrm>
          <a:prstGeom prst="rect">
            <a:avLst/>
          </a:prstGeom>
          <a:noFill/>
          <a:ln w="9525">
            <a:noFill/>
            <a:miter lim="800000"/>
            <a:headEnd/>
            <a:tailEnd/>
          </a:ln>
          <a:effectLst/>
        </p:spPr>
        <p:txBody>
          <a:bodyPr vert="horz" wrap="square" lIns="91350" tIns="45677" rIns="91350" bIns="45677" numCol="1" anchor="b" anchorCtr="0" compatLnSpc="1">
            <a:prstTxWarp prst="textNoShape">
              <a:avLst/>
            </a:prstTxWarp>
          </a:bodyPr>
          <a:lstStyle>
            <a:lvl1pPr>
              <a:defRPr sz="1200">
                <a:ea typeface="ＭＳ Ｐゴシック" charset="-128"/>
              </a:defRPr>
            </a:lvl1pPr>
          </a:lstStyle>
          <a:p>
            <a:pPr>
              <a:defRPr/>
            </a:pPr>
            <a:endParaRPr lang="en-US" altLang="ja-JP"/>
          </a:p>
        </p:txBody>
      </p:sp>
      <p:sp>
        <p:nvSpPr>
          <p:cNvPr id="5127" name="Rectangle 7"/>
          <p:cNvSpPr>
            <a:spLocks noGrp="1" noChangeArrowheads="1"/>
          </p:cNvSpPr>
          <p:nvPr>
            <p:ph type="sldNum" sz="quarter" idx="5"/>
          </p:nvPr>
        </p:nvSpPr>
        <p:spPr bwMode="auto">
          <a:xfrm>
            <a:off x="3856039" y="9440864"/>
            <a:ext cx="2949575" cy="496887"/>
          </a:xfrm>
          <a:prstGeom prst="rect">
            <a:avLst/>
          </a:prstGeom>
          <a:noFill/>
          <a:ln w="9525">
            <a:noFill/>
            <a:miter lim="800000"/>
            <a:headEnd/>
            <a:tailEnd/>
          </a:ln>
          <a:effectLst/>
        </p:spPr>
        <p:txBody>
          <a:bodyPr vert="horz" wrap="square" lIns="91350" tIns="45677" rIns="91350" bIns="45677" numCol="1" anchor="b" anchorCtr="0" compatLnSpc="1">
            <a:prstTxWarp prst="textNoShape">
              <a:avLst/>
            </a:prstTxWarp>
          </a:bodyPr>
          <a:lstStyle>
            <a:lvl1pPr algn="r">
              <a:defRPr sz="1200">
                <a:ea typeface="ＭＳ Ｐゴシック" charset="-128"/>
              </a:defRPr>
            </a:lvl1pPr>
          </a:lstStyle>
          <a:p>
            <a:pPr>
              <a:defRPr/>
            </a:pPr>
            <a:fld id="{93FF6CC0-232D-4159-BED6-36C7BDA70979}" type="slidenum">
              <a:rPr lang="en-US" altLang="ja-JP"/>
              <a:pPr>
                <a:defRPr/>
              </a:pPr>
              <a:t>‹#›</a:t>
            </a:fld>
            <a:endParaRPr lang="en-US" altLang="ja-JP"/>
          </a:p>
        </p:txBody>
      </p:sp>
    </p:spTree>
    <p:extLst>
      <p:ext uri="{BB962C8B-B14F-4D97-AF65-F5344CB8AC3E}">
        <p14:creationId xmlns:p14="http://schemas.microsoft.com/office/powerpoint/2010/main" val="321277002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1pPr>
    <a:lvl2pPr marL="494372"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2pPr>
    <a:lvl3pPr marL="988744"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3pPr>
    <a:lvl4pPr marL="1483116"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4pPr>
    <a:lvl5pPr marL="1977488"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5pPr>
    <a:lvl6pPr marL="2471860" algn="l" defTabSz="988744" rtl="0" eaLnBrk="1" latinLnBrk="0" hangingPunct="1">
      <a:defRPr kumimoji="1" sz="1298" kern="1200">
        <a:solidFill>
          <a:schemeClr val="tx1"/>
        </a:solidFill>
        <a:latin typeface="+mn-lt"/>
        <a:ea typeface="+mn-ea"/>
        <a:cs typeface="+mn-cs"/>
      </a:defRPr>
    </a:lvl6pPr>
    <a:lvl7pPr marL="2966230" algn="l" defTabSz="988744" rtl="0" eaLnBrk="1" latinLnBrk="0" hangingPunct="1">
      <a:defRPr kumimoji="1" sz="1298" kern="1200">
        <a:solidFill>
          <a:schemeClr val="tx1"/>
        </a:solidFill>
        <a:latin typeface="+mn-lt"/>
        <a:ea typeface="+mn-ea"/>
        <a:cs typeface="+mn-cs"/>
      </a:defRPr>
    </a:lvl7pPr>
    <a:lvl8pPr marL="3460603" algn="l" defTabSz="988744" rtl="0" eaLnBrk="1" latinLnBrk="0" hangingPunct="1">
      <a:defRPr kumimoji="1" sz="1298" kern="1200">
        <a:solidFill>
          <a:schemeClr val="tx1"/>
        </a:solidFill>
        <a:latin typeface="+mn-lt"/>
        <a:ea typeface="+mn-ea"/>
        <a:cs typeface="+mn-cs"/>
      </a:defRPr>
    </a:lvl8pPr>
    <a:lvl9pPr marL="3954974" algn="l" defTabSz="988744" rtl="0" eaLnBrk="1" latinLnBrk="0" hangingPunct="1">
      <a:defRPr kumimoji="1" sz="129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txBox="1">
            <a:spLocks noGrp="1" noChangeArrowheads="1"/>
          </p:cNvSpPr>
          <p:nvPr/>
        </p:nvSpPr>
        <p:spPr bwMode="auto">
          <a:xfrm>
            <a:off x="3856039" y="9440864"/>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50" tIns="45677" rIns="91350" bIns="45677" anchor="b"/>
          <a:lstStyle>
            <a:lvl1pPr eaLnBrk="0" hangingPunct="0">
              <a:spcBef>
                <a:spcPct val="30000"/>
              </a:spcBef>
              <a:defRPr kumimoji="1" sz="1200">
                <a:solidFill>
                  <a:schemeClr val="tx1"/>
                </a:solidFill>
                <a:latin typeface="Arial" charset="0"/>
                <a:ea typeface="ＭＳ Ｐ明朝" pitchFamily="18" charset="-128"/>
              </a:defRPr>
            </a:lvl1pPr>
            <a:lvl2pPr marL="742950" indent="-285750" eaLnBrk="0" hangingPunct="0">
              <a:spcBef>
                <a:spcPct val="30000"/>
              </a:spcBef>
              <a:defRPr kumimoji="1" sz="1200">
                <a:solidFill>
                  <a:schemeClr val="tx1"/>
                </a:solidFill>
                <a:latin typeface="Arial" charset="0"/>
                <a:ea typeface="ＭＳ Ｐ明朝" pitchFamily="18" charset="-128"/>
              </a:defRPr>
            </a:lvl2pPr>
            <a:lvl3pPr marL="1143000" indent="-228600" eaLnBrk="0" hangingPunct="0">
              <a:spcBef>
                <a:spcPct val="30000"/>
              </a:spcBef>
              <a:defRPr kumimoji="1" sz="1200">
                <a:solidFill>
                  <a:schemeClr val="tx1"/>
                </a:solidFill>
                <a:latin typeface="Arial" charset="0"/>
                <a:ea typeface="ＭＳ Ｐ明朝" pitchFamily="18" charset="-128"/>
              </a:defRPr>
            </a:lvl3pPr>
            <a:lvl4pPr marL="1600200" indent="-228600" eaLnBrk="0" hangingPunct="0">
              <a:spcBef>
                <a:spcPct val="30000"/>
              </a:spcBef>
              <a:defRPr kumimoji="1" sz="1200">
                <a:solidFill>
                  <a:schemeClr val="tx1"/>
                </a:solidFill>
                <a:latin typeface="Arial" charset="0"/>
                <a:ea typeface="ＭＳ Ｐ明朝" pitchFamily="18" charset="-128"/>
              </a:defRPr>
            </a:lvl4pPr>
            <a:lvl5pPr marL="2057400" indent="-228600" eaLnBrk="0" hangingPunct="0">
              <a:spcBef>
                <a:spcPct val="30000"/>
              </a:spcBef>
              <a:defRPr kumimoji="1" sz="1200">
                <a:solidFill>
                  <a:schemeClr val="tx1"/>
                </a:solidFill>
                <a:latin typeface="Arial"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Arial"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algn="r" eaLnBrk="1" hangingPunct="1">
              <a:spcBef>
                <a:spcPct val="0"/>
              </a:spcBef>
            </a:pPr>
            <a:fld id="{C084D724-93DE-4093-A17F-1E208E23FA5C}" type="slidenum">
              <a:rPr lang="en-US" altLang="ja-JP">
                <a:ea typeface="ＭＳ Ｐゴシック" pitchFamily="50" charset="-128"/>
              </a:rPr>
              <a:pPr algn="r" eaLnBrk="1" hangingPunct="1">
                <a:spcBef>
                  <a:spcPct val="0"/>
                </a:spcBef>
              </a:pPr>
              <a:t>1</a:t>
            </a:fld>
            <a:endParaRPr lang="en-US" altLang="ja-JP" dirty="0">
              <a:ea typeface="ＭＳ Ｐゴシック" pitchFamily="50" charset="-128"/>
            </a:endParaRPr>
          </a:p>
        </p:txBody>
      </p:sp>
      <p:sp>
        <p:nvSpPr>
          <p:cNvPr id="5123" name="Rectangle 2"/>
          <p:cNvSpPr>
            <a:spLocks noGrp="1" noRot="1" noChangeAspect="1" noChangeArrowheads="1" noTextEdit="1"/>
          </p:cNvSpPr>
          <p:nvPr>
            <p:ph type="sldImg"/>
          </p:nvPr>
        </p:nvSpPr>
        <p:spPr>
          <a:xfrm>
            <a:off x="2112963" y="746125"/>
            <a:ext cx="2581275" cy="3725863"/>
          </a:xfrm>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dirty="0">
              <a:ea typeface="ＭＳ Ｐ明朝" pitchFamily="18"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42687" y="1708486"/>
            <a:ext cx="6150451" cy="3634458"/>
          </a:xfrm>
        </p:spPr>
        <p:txBody>
          <a:bodyPr anchor="b"/>
          <a:lstStyle>
            <a:lvl1pPr algn="ctr">
              <a:defRPr sz="4748"/>
            </a:lvl1pPr>
          </a:lstStyle>
          <a:p>
            <a:r>
              <a:rPr lang="ja-JP" altLang="en-US"/>
              <a:t>マスター タイトルの書式設定</a:t>
            </a:r>
            <a:endParaRPr lang="en-US" dirty="0"/>
          </a:p>
        </p:txBody>
      </p:sp>
      <p:sp>
        <p:nvSpPr>
          <p:cNvPr id="3" name="Subtitle 2"/>
          <p:cNvSpPr>
            <a:spLocks noGrp="1"/>
          </p:cNvSpPr>
          <p:nvPr>
            <p:ph type="subTitle" idx="1"/>
          </p:nvPr>
        </p:nvSpPr>
        <p:spPr>
          <a:xfrm>
            <a:off x="904478" y="5483102"/>
            <a:ext cx="5426869" cy="2520438"/>
          </a:xfrm>
        </p:spPr>
        <p:txBody>
          <a:bodyPr/>
          <a:lstStyle>
            <a:lvl1pPr marL="0" indent="0" algn="ctr">
              <a:buNone/>
              <a:defRPr sz="1899"/>
            </a:lvl1pPr>
            <a:lvl2pPr marL="361782" indent="0" algn="ctr">
              <a:buNone/>
              <a:defRPr sz="1583"/>
            </a:lvl2pPr>
            <a:lvl3pPr marL="723565" indent="0" algn="ctr">
              <a:buNone/>
              <a:defRPr sz="1424"/>
            </a:lvl3pPr>
            <a:lvl4pPr marL="1085347" indent="0" algn="ctr">
              <a:buNone/>
              <a:defRPr sz="1266"/>
            </a:lvl4pPr>
            <a:lvl5pPr marL="1447129" indent="0" algn="ctr">
              <a:buNone/>
              <a:defRPr sz="1266"/>
            </a:lvl5pPr>
            <a:lvl6pPr marL="1808912" indent="0" algn="ctr">
              <a:buNone/>
              <a:defRPr sz="1266"/>
            </a:lvl6pPr>
            <a:lvl7pPr marL="2170694" indent="0" algn="ctr">
              <a:buNone/>
              <a:defRPr sz="1266"/>
            </a:lvl7pPr>
            <a:lvl8pPr marL="2532477" indent="0" algn="ctr">
              <a:buNone/>
              <a:defRPr sz="1266"/>
            </a:lvl8pPr>
            <a:lvl9pPr marL="2894259" indent="0" algn="ctr">
              <a:buNone/>
              <a:defRPr sz="1266"/>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41EA6BCA-3CCA-4D34-A236-328BF7EF964D}" type="slidenum">
              <a:rPr lang="en-US" altLang="ja-JP" smtClean="0"/>
              <a:pPr>
                <a:defRPr/>
              </a:pPr>
              <a:t>‹#›</a:t>
            </a:fld>
            <a:endParaRPr lang="en-US" altLang="ja-JP"/>
          </a:p>
        </p:txBody>
      </p:sp>
    </p:spTree>
    <p:extLst>
      <p:ext uri="{BB962C8B-B14F-4D97-AF65-F5344CB8AC3E}">
        <p14:creationId xmlns:p14="http://schemas.microsoft.com/office/powerpoint/2010/main" val="2544550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1884178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78138" y="555801"/>
            <a:ext cx="1560225" cy="8846909"/>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97464" y="555801"/>
            <a:ext cx="4590226" cy="884690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4126343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3873268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93695" y="2602603"/>
            <a:ext cx="6240899" cy="4342500"/>
          </a:xfrm>
        </p:spPr>
        <p:txBody>
          <a:bodyPr anchor="b"/>
          <a:lstStyle>
            <a:lvl1pPr>
              <a:defRPr sz="4748"/>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93695" y="6986185"/>
            <a:ext cx="6240899" cy="2283618"/>
          </a:xfrm>
        </p:spPr>
        <p:txBody>
          <a:bodyPr/>
          <a:lstStyle>
            <a:lvl1pPr marL="0" indent="0">
              <a:buNone/>
              <a:defRPr sz="1899">
                <a:solidFill>
                  <a:schemeClr val="tx1"/>
                </a:solidFill>
              </a:defRPr>
            </a:lvl1pPr>
            <a:lvl2pPr marL="361782" indent="0">
              <a:buNone/>
              <a:defRPr sz="1583">
                <a:solidFill>
                  <a:schemeClr val="tx1">
                    <a:tint val="75000"/>
                  </a:schemeClr>
                </a:solidFill>
              </a:defRPr>
            </a:lvl2pPr>
            <a:lvl3pPr marL="723565" indent="0">
              <a:buNone/>
              <a:defRPr sz="1424">
                <a:solidFill>
                  <a:schemeClr val="tx1">
                    <a:tint val="75000"/>
                  </a:schemeClr>
                </a:solidFill>
              </a:defRPr>
            </a:lvl3pPr>
            <a:lvl4pPr marL="1085347" indent="0">
              <a:buNone/>
              <a:defRPr sz="1266">
                <a:solidFill>
                  <a:schemeClr val="tx1">
                    <a:tint val="75000"/>
                  </a:schemeClr>
                </a:solidFill>
              </a:defRPr>
            </a:lvl4pPr>
            <a:lvl5pPr marL="1447129" indent="0">
              <a:buNone/>
              <a:defRPr sz="1266">
                <a:solidFill>
                  <a:schemeClr val="tx1">
                    <a:tint val="75000"/>
                  </a:schemeClr>
                </a:solidFill>
              </a:defRPr>
            </a:lvl5pPr>
            <a:lvl6pPr marL="1808912" indent="0">
              <a:buNone/>
              <a:defRPr sz="1266">
                <a:solidFill>
                  <a:schemeClr val="tx1">
                    <a:tint val="75000"/>
                  </a:schemeClr>
                </a:solidFill>
              </a:defRPr>
            </a:lvl6pPr>
            <a:lvl7pPr marL="2170694" indent="0">
              <a:buNone/>
              <a:defRPr sz="1266">
                <a:solidFill>
                  <a:schemeClr val="tx1">
                    <a:tint val="75000"/>
                  </a:schemeClr>
                </a:solidFill>
              </a:defRPr>
            </a:lvl7pPr>
            <a:lvl8pPr marL="2532477" indent="0">
              <a:buNone/>
              <a:defRPr sz="1266">
                <a:solidFill>
                  <a:schemeClr val="tx1">
                    <a:tint val="75000"/>
                  </a:schemeClr>
                </a:solidFill>
              </a:defRPr>
            </a:lvl8pPr>
            <a:lvl9pPr marL="2894259" indent="0">
              <a:buNone/>
              <a:defRPr sz="1266">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E0A406FA-3F5F-4B14-817D-991326D3A807}" type="slidenum">
              <a:rPr lang="en-US" altLang="ja-JP" smtClean="0"/>
              <a:pPr>
                <a:defRPr/>
              </a:pPr>
              <a:t>‹#›</a:t>
            </a:fld>
            <a:endParaRPr lang="en-US" altLang="ja-JP"/>
          </a:p>
        </p:txBody>
      </p:sp>
    </p:spTree>
    <p:extLst>
      <p:ext uri="{BB962C8B-B14F-4D97-AF65-F5344CB8AC3E}">
        <p14:creationId xmlns:p14="http://schemas.microsoft.com/office/powerpoint/2010/main" val="890175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97463" y="2779007"/>
            <a:ext cx="3075226" cy="66237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663136" y="2779007"/>
            <a:ext cx="3075226" cy="66237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1986924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98405" y="555804"/>
            <a:ext cx="6240899" cy="2017801"/>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8406" y="2559104"/>
            <a:ext cx="3061093" cy="1254177"/>
          </a:xfrm>
        </p:spPr>
        <p:txBody>
          <a:bodyPr anchor="b"/>
          <a:lstStyle>
            <a:lvl1pPr marL="0" indent="0">
              <a:buNone/>
              <a:defRPr sz="1899" b="1"/>
            </a:lvl1pPr>
            <a:lvl2pPr marL="361782" indent="0">
              <a:buNone/>
              <a:defRPr sz="1583" b="1"/>
            </a:lvl2pPr>
            <a:lvl3pPr marL="723565" indent="0">
              <a:buNone/>
              <a:defRPr sz="1424" b="1"/>
            </a:lvl3pPr>
            <a:lvl4pPr marL="1085347" indent="0">
              <a:buNone/>
              <a:defRPr sz="1266" b="1"/>
            </a:lvl4pPr>
            <a:lvl5pPr marL="1447129" indent="0">
              <a:buNone/>
              <a:defRPr sz="1266" b="1"/>
            </a:lvl5pPr>
            <a:lvl6pPr marL="1808912" indent="0">
              <a:buNone/>
              <a:defRPr sz="1266" b="1"/>
            </a:lvl6pPr>
            <a:lvl7pPr marL="2170694" indent="0">
              <a:buNone/>
              <a:defRPr sz="1266" b="1"/>
            </a:lvl7pPr>
            <a:lvl8pPr marL="2532477" indent="0">
              <a:buNone/>
              <a:defRPr sz="1266" b="1"/>
            </a:lvl8pPr>
            <a:lvl9pPr marL="2894259" indent="0">
              <a:buNone/>
              <a:defRPr sz="1266" b="1"/>
            </a:lvl9pPr>
          </a:lstStyle>
          <a:p>
            <a:pPr lvl="0"/>
            <a:r>
              <a:rPr lang="ja-JP" altLang="en-US"/>
              <a:t>マスター テキストの書式設定</a:t>
            </a:r>
          </a:p>
        </p:txBody>
      </p:sp>
      <p:sp>
        <p:nvSpPr>
          <p:cNvPr id="4" name="Content Placeholder 3"/>
          <p:cNvSpPr>
            <a:spLocks noGrp="1"/>
          </p:cNvSpPr>
          <p:nvPr>
            <p:ph sz="half" idx="2"/>
          </p:nvPr>
        </p:nvSpPr>
        <p:spPr>
          <a:xfrm>
            <a:off x="498406" y="3813281"/>
            <a:ext cx="3061093" cy="560876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663137" y="2559104"/>
            <a:ext cx="3076168" cy="1254177"/>
          </a:xfrm>
        </p:spPr>
        <p:txBody>
          <a:bodyPr anchor="b"/>
          <a:lstStyle>
            <a:lvl1pPr marL="0" indent="0">
              <a:buNone/>
              <a:defRPr sz="1899" b="1"/>
            </a:lvl1pPr>
            <a:lvl2pPr marL="361782" indent="0">
              <a:buNone/>
              <a:defRPr sz="1583" b="1"/>
            </a:lvl2pPr>
            <a:lvl3pPr marL="723565" indent="0">
              <a:buNone/>
              <a:defRPr sz="1424" b="1"/>
            </a:lvl3pPr>
            <a:lvl4pPr marL="1085347" indent="0">
              <a:buNone/>
              <a:defRPr sz="1266" b="1"/>
            </a:lvl4pPr>
            <a:lvl5pPr marL="1447129" indent="0">
              <a:buNone/>
              <a:defRPr sz="1266" b="1"/>
            </a:lvl5pPr>
            <a:lvl6pPr marL="1808912" indent="0">
              <a:buNone/>
              <a:defRPr sz="1266" b="1"/>
            </a:lvl6pPr>
            <a:lvl7pPr marL="2170694" indent="0">
              <a:buNone/>
              <a:defRPr sz="1266" b="1"/>
            </a:lvl7pPr>
            <a:lvl8pPr marL="2532477" indent="0">
              <a:buNone/>
              <a:defRPr sz="1266" b="1"/>
            </a:lvl8pPr>
            <a:lvl9pPr marL="2894259" indent="0">
              <a:buNone/>
              <a:defRPr sz="1266" b="1"/>
            </a:lvl9pPr>
          </a:lstStyle>
          <a:p>
            <a:pPr lvl="0"/>
            <a:r>
              <a:rPr lang="ja-JP" altLang="en-US"/>
              <a:t>マスター テキストの書式設定</a:t>
            </a:r>
          </a:p>
        </p:txBody>
      </p:sp>
      <p:sp>
        <p:nvSpPr>
          <p:cNvPr id="6" name="Content Placeholder 5"/>
          <p:cNvSpPr>
            <a:spLocks noGrp="1"/>
          </p:cNvSpPr>
          <p:nvPr>
            <p:ph sz="quarter" idx="4"/>
          </p:nvPr>
        </p:nvSpPr>
        <p:spPr>
          <a:xfrm>
            <a:off x="3663137" y="3813281"/>
            <a:ext cx="3076168" cy="560876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a:defRPr/>
            </a:pPr>
            <a:endParaRPr lang="en-US" altLang="ja-JP"/>
          </a:p>
        </p:txBody>
      </p:sp>
      <p:sp>
        <p:nvSpPr>
          <p:cNvPr id="8" name="Footer Placeholder 7"/>
          <p:cNvSpPr>
            <a:spLocks noGrp="1"/>
          </p:cNvSpPr>
          <p:nvPr>
            <p:ph type="ftr" sz="quarter" idx="11"/>
          </p:nvPr>
        </p:nvSpPr>
        <p:spPr/>
        <p:txBody>
          <a:bodyPr/>
          <a:lstStyle/>
          <a:p>
            <a:pPr>
              <a:defRPr/>
            </a:pPr>
            <a:endParaRPr lang="en-US" altLang="ja-JP"/>
          </a:p>
        </p:txBody>
      </p:sp>
      <p:sp>
        <p:nvSpPr>
          <p:cNvPr id="9" name="Slide Number Placeholder 8"/>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3774385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a:defRPr/>
            </a:pPr>
            <a:endParaRPr lang="en-US" altLang="ja-JP"/>
          </a:p>
        </p:txBody>
      </p:sp>
      <p:sp>
        <p:nvSpPr>
          <p:cNvPr id="4" name="Footer Placeholder 3"/>
          <p:cNvSpPr>
            <a:spLocks noGrp="1"/>
          </p:cNvSpPr>
          <p:nvPr>
            <p:ph type="ftr" sz="quarter" idx="11"/>
          </p:nvPr>
        </p:nvSpPr>
        <p:spPr/>
        <p:txBody>
          <a:bodyPr/>
          <a:lstStyle/>
          <a:p>
            <a:pPr>
              <a:defRPr/>
            </a:pPr>
            <a:endParaRPr lang="en-US" altLang="ja-JP"/>
          </a:p>
        </p:txBody>
      </p:sp>
      <p:sp>
        <p:nvSpPr>
          <p:cNvPr id="5" name="Slide Number Placeholder 4"/>
          <p:cNvSpPr>
            <a:spLocks noGrp="1"/>
          </p:cNvSpPr>
          <p:nvPr>
            <p:ph type="sldNum" sz="quarter" idx="12"/>
          </p:nvPr>
        </p:nvSpPr>
        <p:spPr/>
        <p:txBody>
          <a:bodyPr/>
          <a:lstStyle/>
          <a:p>
            <a:pPr>
              <a:defRPr/>
            </a:pPr>
            <a:fld id="{ACC85E35-AB24-4834-AC5E-BB2EB5AC6FCA}" type="slidenum">
              <a:rPr lang="en-US" altLang="ja-JP" smtClean="0"/>
              <a:pPr>
                <a:defRPr/>
              </a:pPr>
              <a:t>‹#›</a:t>
            </a:fld>
            <a:endParaRPr lang="en-US" altLang="ja-JP"/>
          </a:p>
        </p:txBody>
      </p:sp>
    </p:spTree>
    <p:extLst>
      <p:ext uri="{BB962C8B-B14F-4D97-AF65-F5344CB8AC3E}">
        <p14:creationId xmlns:p14="http://schemas.microsoft.com/office/powerpoint/2010/main" val="2857342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9/28/2023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333995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98405" y="695960"/>
            <a:ext cx="2333742" cy="2435860"/>
          </a:xfrm>
        </p:spPr>
        <p:txBody>
          <a:bodyPr anchor="b"/>
          <a:lstStyle>
            <a:lvl1pPr>
              <a:defRPr sz="2532"/>
            </a:lvl1pPr>
          </a:lstStyle>
          <a:p>
            <a:r>
              <a:rPr lang="ja-JP" altLang="en-US"/>
              <a:t>マスター タイトルの書式設定</a:t>
            </a:r>
            <a:endParaRPr lang="en-US" dirty="0"/>
          </a:p>
        </p:txBody>
      </p:sp>
      <p:sp>
        <p:nvSpPr>
          <p:cNvPr id="3" name="Content Placeholder 2"/>
          <p:cNvSpPr>
            <a:spLocks noGrp="1"/>
          </p:cNvSpPr>
          <p:nvPr>
            <p:ph idx="1"/>
          </p:nvPr>
        </p:nvSpPr>
        <p:spPr>
          <a:xfrm>
            <a:off x="3076168" y="1503083"/>
            <a:ext cx="3663136" cy="7418740"/>
          </a:xfrm>
        </p:spPr>
        <p:txBody>
          <a:bodyPr/>
          <a:lstStyle>
            <a:lvl1pPr>
              <a:defRPr sz="2532"/>
            </a:lvl1pPr>
            <a:lvl2pPr>
              <a:defRPr sz="2216"/>
            </a:lvl2pPr>
            <a:lvl3pPr>
              <a:defRPr sz="1899"/>
            </a:lvl3pPr>
            <a:lvl4pPr>
              <a:defRPr sz="1583"/>
            </a:lvl4pPr>
            <a:lvl5pPr>
              <a:defRPr sz="1583"/>
            </a:lvl5pPr>
            <a:lvl6pPr>
              <a:defRPr sz="1583"/>
            </a:lvl6pPr>
            <a:lvl7pPr>
              <a:defRPr sz="1583"/>
            </a:lvl7pPr>
            <a:lvl8pPr>
              <a:defRPr sz="1583"/>
            </a:lvl8pPr>
            <a:lvl9pPr>
              <a:defRPr sz="158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98405" y="3131820"/>
            <a:ext cx="2333742" cy="5802084"/>
          </a:xfrm>
        </p:spPr>
        <p:txBody>
          <a:bodyPr/>
          <a:lstStyle>
            <a:lvl1pPr marL="0" indent="0">
              <a:buNone/>
              <a:defRPr sz="1266"/>
            </a:lvl1pPr>
            <a:lvl2pPr marL="361782" indent="0">
              <a:buNone/>
              <a:defRPr sz="1108"/>
            </a:lvl2pPr>
            <a:lvl3pPr marL="723565" indent="0">
              <a:buNone/>
              <a:defRPr sz="950"/>
            </a:lvl3pPr>
            <a:lvl4pPr marL="1085347" indent="0">
              <a:buNone/>
              <a:defRPr sz="791"/>
            </a:lvl4pPr>
            <a:lvl5pPr marL="1447129" indent="0">
              <a:buNone/>
              <a:defRPr sz="791"/>
            </a:lvl5pPr>
            <a:lvl6pPr marL="1808912" indent="0">
              <a:buNone/>
              <a:defRPr sz="791"/>
            </a:lvl6pPr>
            <a:lvl7pPr marL="2170694" indent="0">
              <a:buNone/>
              <a:defRPr sz="791"/>
            </a:lvl7pPr>
            <a:lvl8pPr marL="2532477" indent="0">
              <a:buNone/>
              <a:defRPr sz="791"/>
            </a:lvl8pPr>
            <a:lvl9pPr marL="2894259" indent="0">
              <a:buNone/>
              <a:defRPr sz="79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256283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98405" y="695960"/>
            <a:ext cx="2333742" cy="2435860"/>
          </a:xfrm>
        </p:spPr>
        <p:txBody>
          <a:bodyPr anchor="b"/>
          <a:lstStyle>
            <a:lvl1pPr>
              <a:defRPr sz="2532"/>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076168" y="1503083"/>
            <a:ext cx="3663136" cy="7418740"/>
          </a:xfrm>
        </p:spPr>
        <p:txBody>
          <a:bodyPr anchor="t"/>
          <a:lstStyle>
            <a:lvl1pPr marL="0" indent="0">
              <a:buNone/>
              <a:defRPr sz="2532"/>
            </a:lvl1pPr>
            <a:lvl2pPr marL="361782" indent="0">
              <a:buNone/>
              <a:defRPr sz="2216"/>
            </a:lvl2pPr>
            <a:lvl3pPr marL="723565" indent="0">
              <a:buNone/>
              <a:defRPr sz="1899"/>
            </a:lvl3pPr>
            <a:lvl4pPr marL="1085347" indent="0">
              <a:buNone/>
              <a:defRPr sz="1583"/>
            </a:lvl4pPr>
            <a:lvl5pPr marL="1447129" indent="0">
              <a:buNone/>
              <a:defRPr sz="1583"/>
            </a:lvl5pPr>
            <a:lvl6pPr marL="1808912" indent="0">
              <a:buNone/>
              <a:defRPr sz="1583"/>
            </a:lvl6pPr>
            <a:lvl7pPr marL="2170694" indent="0">
              <a:buNone/>
              <a:defRPr sz="1583"/>
            </a:lvl7pPr>
            <a:lvl8pPr marL="2532477" indent="0">
              <a:buNone/>
              <a:defRPr sz="1583"/>
            </a:lvl8pPr>
            <a:lvl9pPr marL="2894259" indent="0">
              <a:buNone/>
              <a:defRPr sz="158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98405" y="3131820"/>
            <a:ext cx="2333742" cy="5802084"/>
          </a:xfrm>
        </p:spPr>
        <p:txBody>
          <a:bodyPr/>
          <a:lstStyle>
            <a:lvl1pPr marL="0" indent="0">
              <a:buNone/>
              <a:defRPr sz="1266"/>
            </a:lvl1pPr>
            <a:lvl2pPr marL="361782" indent="0">
              <a:buNone/>
              <a:defRPr sz="1108"/>
            </a:lvl2pPr>
            <a:lvl3pPr marL="723565" indent="0">
              <a:buNone/>
              <a:defRPr sz="950"/>
            </a:lvl3pPr>
            <a:lvl4pPr marL="1085347" indent="0">
              <a:buNone/>
              <a:defRPr sz="791"/>
            </a:lvl4pPr>
            <a:lvl5pPr marL="1447129" indent="0">
              <a:buNone/>
              <a:defRPr sz="791"/>
            </a:lvl5pPr>
            <a:lvl6pPr marL="1808912" indent="0">
              <a:buNone/>
              <a:defRPr sz="791"/>
            </a:lvl6pPr>
            <a:lvl7pPr marL="2170694" indent="0">
              <a:buNone/>
              <a:defRPr sz="791"/>
            </a:lvl7pPr>
            <a:lvl8pPr marL="2532477" indent="0">
              <a:buNone/>
              <a:defRPr sz="791"/>
            </a:lvl8pPr>
            <a:lvl9pPr marL="2894259" indent="0">
              <a:buNone/>
              <a:defRPr sz="79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42087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7463" y="555804"/>
            <a:ext cx="6240899" cy="2017801"/>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7463" y="2779007"/>
            <a:ext cx="6240899" cy="662370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97463" y="9675780"/>
            <a:ext cx="1628061" cy="555801"/>
          </a:xfrm>
          <a:prstGeom prst="rect">
            <a:avLst/>
          </a:prstGeom>
        </p:spPr>
        <p:txBody>
          <a:bodyPr vert="horz" lIns="91440" tIns="45720" rIns="91440" bIns="45720" rtlCol="0" anchor="ctr"/>
          <a:lstStyle>
            <a:lvl1pPr algn="l">
              <a:defRPr sz="950">
                <a:solidFill>
                  <a:schemeClr val="tx1">
                    <a:tint val="75000"/>
                  </a:schemeClr>
                </a:solidFill>
              </a:defRPr>
            </a:lvl1pPr>
          </a:lstStyle>
          <a:p>
            <a:pPr>
              <a:defRPr/>
            </a:pPr>
            <a:endParaRPr lang="en-US" altLang="ja-JP"/>
          </a:p>
        </p:txBody>
      </p:sp>
      <p:sp>
        <p:nvSpPr>
          <p:cNvPr id="5" name="Footer Placeholder 4"/>
          <p:cNvSpPr>
            <a:spLocks noGrp="1"/>
          </p:cNvSpPr>
          <p:nvPr>
            <p:ph type="ftr" sz="quarter" idx="3"/>
          </p:nvPr>
        </p:nvSpPr>
        <p:spPr>
          <a:xfrm>
            <a:off x="2396867" y="9675780"/>
            <a:ext cx="2442091" cy="555801"/>
          </a:xfrm>
          <a:prstGeom prst="rect">
            <a:avLst/>
          </a:prstGeom>
        </p:spPr>
        <p:txBody>
          <a:bodyPr vert="horz" lIns="91440" tIns="45720" rIns="91440" bIns="45720" rtlCol="0" anchor="ctr"/>
          <a:lstStyle>
            <a:lvl1pPr algn="ctr">
              <a:defRPr sz="950">
                <a:solidFill>
                  <a:schemeClr val="tx1">
                    <a:tint val="75000"/>
                  </a:schemeClr>
                </a:solidFill>
              </a:defRPr>
            </a:lvl1pPr>
          </a:lstStyle>
          <a:p>
            <a:pPr>
              <a:defRPr/>
            </a:pPr>
            <a:endParaRPr lang="en-US" altLang="ja-JP"/>
          </a:p>
        </p:txBody>
      </p:sp>
      <p:sp>
        <p:nvSpPr>
          <p:cNvPr id="6" name="Slide Number Placeholder 5"/>
          <p:cNvSpPr>
            <a:spLocks noGrp="1"/>
          </p:cNvSpPr>
          <p:nvPr>
            <p:ph type="sldNum" sz="quarter" idx="4"/>
          </p:nvPr>
        </p:nvSpPr>
        <p:spPr>
          <a:xfrm>
            <a:off x="5110301" y="9675780"/>
            <a:ext cx="1628061" cy="555801"/>
          </a:xfrm>
          <a:prstGeom prst="rect">
            <a:avLst/>
          </a:prstGeom>
        </p:spPr>
        <p:txBody>
          <a:bodyPr vert="horz" lIns="91440" tIns="45720" rIns="91440" bIns="45720" rtlCol="0" anchor="ctr"/>
          <a:lstStyle>
            <a:lvl1pPr algn="r">
              <a:defRPr sz="950">
                <a:solidFill>
                  <a:schemeClr val="tx1">
                    <a:tint val="75000"/>
                  </a:schemeClr>
                </a:solidFill>
              </a:defRPr>
            </a:lvl1p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4204756015"/>
      </p:ext>
    </p:extLst>
  </p:cSld>
  <p:clrMap bg1="lt1" tx1="dk1" bg2="lt2" tx2="dk2" accent1="accent1" accent2="accent2" accent3="accent3" accent4="accent4" accent5="accent5" accent6="accent6" hlink="hlink" folHlink="folHlink"/>
  <p:sldLayoutIdLst>
    <p:sldLayoutId id="2147484380" r:id="rId1"/>
    <p:sldLayoutId id="2147484381" r:id="rId2"/>
    <p:sldLayoutId id="2147484382" r:id="rId3"/>
    <p:sldLayoutId id="2147484383" r:id="rId4"/>
    <p:sldLayoutId id="2147484384" r:id="rId5"/>
    <p:sldLayoutId id="2147484385" r:id="rId6"/>
    <p:sldLayoutId id="2147484386" r:id="rId7"/>
    <p:sldLayoutId id="2147484387" r:id="rId8"/>
    <p:sldLayoutId id="2147484388" r:id="rId9"/>
    <p:sldLayoutId id="2147484389" r:id="rId10"/>
    <p:sldLayoutId id="2147484390" r:id="rId11"/>
  </p:sldLayoutIdLst>
  <p:txStyles>
    <p:titleStyle>
      <a:lvl1pPr algn="l" defTabSz="723565" rtl="0" eaLnBrk="1" latinLnBrk="0" hangingPunct="1">
        <a:lnSpc>
          <a:spcPct val="90000"/>
        </a:lnSpc>
        <a:spcBef>
          <a:spcPct val="0"/>
        </a:spcBef>
        <a:buNone/>
        <a:defRPr kumimoji="1" sz="3482" kern="1200">
          <a:solidFill>
            <a:schemeClr val="tx1"/>
          </a:solidFill>
          <a:latin typeface="+mj-lt"/>
          <a:ea typeface="+mj-ea"/>
          <a:cs typeface="+mj-cs"/>
        </a:defRPr>
      </a:lvl1pPr>
    </p:titleStyle>
    <p:bodyStyle>
      <a:lvl1pPr marL="180891" indent="-180891" algn="l" defTabSz="723565" rtl="0" eaLnBrk="1" latinLnBrk="0" hangingPunct="1">
        <a:lnSpc>
          <a:spcPct val="90000"/>
        </a:lnSpc>
        <a:spcBef>
          <a:spcPts val="791"/>
        </a:spcBef>
        <a:buFont typeface="Arial" panose="020B0604020202020204" pitchFamily="34" charset="0"/>
        <a:buChar char="•"/>
        <a:defRPr kumimoji="1" sz="2216" kern="1200">
          <a:solidFill>
            <a:schemeClr val="tx1"/>
          </a:solidFill>
          <a:latin typeface="+mn-lt"/>
          <a:ea typeface="+mn-ea"/>
          <a:cs typeface="+mn-cs"/>
        </a:defRPr>
      </a:lvl1pPr>
      <a:lvl2pPr marL="542674" indent="-180891" algn="l" defTabSz="723565" rtl="0" eaLnBrk="1" latinLnBrk="0" hangingPunct="1">
        <a:lnSpc>
          <a:spcPct val="90000"/>
        </a:lnSpc>
        <a:spcBef>
          <a:spcPts val="396"/>
        </a:spcBef>
        <a:buFont typeface="Arial" panose="020B0604020202020204" pitchFamily="34" charset="0"/>
        <a:buChar char="•"/>
        <a:defRPr kumimoji="1" sz="1899" kern="1200">
          <a:solidFill>
            <a:schemeClr val="tx1"/>
          </a:solidFill>
          <a:latin typeface="+mn-lt"/>
          <a:ea typeface="+mn-ea"/>
          <a:cs typeface="+mn-cs"/>
        </a:defRPr>
      </a:lvl2pPr>
      <a:lvl3pPr marL="904456" indent="-180891" algn="l" defTabSz="723565" rtl="0" eaLnBrk="1" latinLnBrk="0" hangingPunct="1">
        <a:lnSpc>
          <a:spcPct val="90000"/>
        </a:lnSpc>
        <a:spcBef>
          <a:spcPts val="396"/>
        </a:spcBef>
        <a:buFont typeface="Arial" panose="020B0604020202020204" pitchFamily="34" charset="0"/>
        <a:buChar char="•"/>
        <a:defRPr kumimoji="1" sz="1583" kern="1200">
          <a:solidFill>
            <a:schemeClr val="tx1"/>
          </a:solidFill>
          <a:latin typeface="+mn-lt"/>
          <a:ea typeface="+mn-ea"/>
          <a:cs typeface="+mn-cs"/>
        </a:defRPr>
      </a:lvl3pPr>
      <a:lvl4pPr marL="1266238"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4pPr>
      <a:lvl5pPr marL="1628021"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5pPr>
      <a:lvl6pPr marL="1989803"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6pPr>
      <a:lvl7pPr marL="2351585"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7pPr>
      <a:lvl8pPr marL="2713368"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8pPr>
      <a:lvl9pPr marL="3075150"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9pPr>
    </p:bodyStyle>
    <p:otherStyle>
      <a:defPPr>
        <a:defRPr lang="en-US"/>
      </a:defPPr>
      <a:lvl1pPr marL="0" algn="l" defTabSz="723565" rtl="0" eaLnBrk="1" latinLnBrk="0" hangingPunct="1">
        <a:defRPr kumimoji="1" sz="1424" kern="1200">
          <a:solidFill>
            <a:schemeClr val="tx1"/>
          </a:solidFill>
          <a:latin typeface="+mn-lt"/>
          <a:ea typeface="+mn-ea"/>
          <a:cs typeface="+mn-cs"/>
        </a:defRPr>
      </a:lvl1pPr>
      <a:lvl2pPr marL="361782" algn="l" defTabSz="723565" rtl="0" eaLnBrk="1" latinLnBrk="0" hangingPunct="1">
        <a:defRPr kumimoji="1" sz="1424" kern="1200">
          <a:solidFill>
            <a:schemeClr val="tx1"/>
          </a:solidFill>
          <a:latin typeface="+mn-lt"/>
          <a:ea typeface="+mn-ea"/>
          <a:cs typeface="+mn-cs"/>
        </a:defRPr>
      </a:lvl2pPr>
      <a:lvl3pPr marL="723565" algn="l" defTabSz="723565" rtl="0" eaLnBrk="1" latinLnBrk="0" hangingPunct="1">
        <a:defRPr kumimoji="1" sz="1424" kern="1200">
          <a:solidFill>
            <a:schemeClr val="tx1"/>
          </a:solidFill>
          <a:latin typeface="+mn-lt"/>
          <a:ea typeface="+mn-ea"/>
          <a:cs typeface="+mn-cs"/>
        </a:defRPr>
      </a:lvl3pPr>
      <a:lvl4pPr marL="1085347" algn="l" defTabSz="723565" rtl="0" eaLnBrk="1" latinLnBrk="0" hangingPunct="1">
        <a:defRPr kumimoji="1" sz="1424" kern="1200">
          <a:solidFill>
            <a:schemeClr val="tx1"/>
          </a:solidFill>
          <a:latin typeface="+mn-lt"/>
          <a:ea typeface="+mn-ea"/>
          <a:cs typeface="+mn-cs"/>
        </a:defRPr>
      </a:lvl4pPr>
      <a:lvl5pPr marL="1447129" algn="l" defTabSz="723565" rtl="0" eaLnBrk="1" latinLnBrk="0" hangingPunct="1">
        <a:defRPr kumimoji="1" sz="1424" kern="1200">
          <a:solidFill>
            <a:schemeClr val="tx1"/>
          </a:solidFill>
          <a:latin typeface="+mn-lt"/>
          <a:ea typeface="+mn-ea"/>
          <a:cs typeface="+mn-cs"/>
        </a:defRPr>
      </a:lvl5pPr>
      <a:lvl6pPr marL="1808912" algn="l" defTabSz="723565" rtl="0" eaLnBrk="1" latinLnBrk="0" hangingPunct="1">
        <a:defRPr kumimoji="1" sz="1424" kern="1200">
          <a:solidFill>
            <a:schemeClr val="tx1"/>
          </a:solidFill>
          <a:latin typeface="+mn-lt"/>
          <a:ea typeface="+mn-ea"/>
          <a:cs typeface="+mn-cs"/>
        </a:defRPr>
      </a:lvl6pPr>
      <a:lvl7pPr marL="2170694" algn="l" defTabSz="723565" rtl="0" eaLnBrk="1" latinLnBrk="0" hangingPunct="1">
        <a:defRPr kumimoji="1" sz="1424" kern="1200">
          <a:solidFill>
            <a:schemeClr val="tx1"/>
          </a:solidFill>
          <a:latin typeface="+mn-lt"/>
          <a:ea typeface="+mn-ea"/>
          <a:cs typeface="+mn-cs"/>
        </a:defRPr>
      </a:lvl7pPr>
      <a:lvl8pPr marL="2532477" algn="l" defTabSz="723565" rtl="0" eaLnBrk="1" latinLnBrk="0" hangingPunct="1">
        <a:defRPr kumimoji="1" sz="1424" kern="1200">
          <a:solidFill>
            <a:schemeClr val="tx1"/>
          </a:solidFill>
          <a:latin typeface="+mn-lt"/>
          <a:ea typeface="+mn-ea"/>
          <a:cs typeface="+mn-cs"/>
        </a:defRPr>
      </a:lvl8pPr>
      <a:lvl9pPr marL="2894259" algn="l" defTabSz="723565" rtl="0" eaLnBrk="1" latinLnBrk="0" hangingPunct="1">
        <a:defRPr kumimoji="1" sz="1424"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svg"/><Relationship Id="rId5" Type="http://schemas.openxmlformats.org/officeDocument/2006/relationships/image" Target="../media/image2.png"/><Relationship Id="rId4" Type="http://schemas.openxmlformats.org/officeDocument/2006/relationships/hyperlink" Target="mailto:shugyosokushin-g04@gbox.pref.osaka.lg.jp"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gpos.task-asp.net/cu/270008/ea/residents/procedures/apply/8a343af7-53c8-41e3-9f39-26c521a6a6cb/start"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図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538" y="119253"/>
            <a:ext cx="1253118" cy="352756"/>
          </a:xfrm>
          <a:prstGeom prst="rect">
            <a:avLst/>
          </a:prstGeom>
        </p:spPr>
      </p:pic>
      <p:sp>
        <p:nvSpPr>
          <p:cNvPr id="12" name="タイトル 1">
            <a:extLst>
              <a:ext uri="{FF2B5EF4-FFF2-40B4-BE49-F238E27FC236}">
                <a16:creationId xmlns:a16="http://schemas.microsoft.com/office/drawing/2014/main" id="{457F1356-62B1-4FF1-8FE6-AD22FBC00E69}"/>
              </a:ext>
            </a:extLst>
          </p:cNvPr>
          <p:cNvSpPr txBox="1">
            <a:spLocks/>
          </p:cNvSpPr>
          <p:nvPr/>
        </p:nvSpPr>
        <p:spPr>
          <a:xfrm>
            <a:off x="60538" y="826112"/>
            <a:ext cx="7146304" cy="936399"/>
          </a:xfrm>
          <a:prstGeom prst="rect">
            <a:avLst/>
          </a:prstGeom>
        </p:spPr>
        <p:txBody>
          <a:bodyPr>
            <a:noAutofit/>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a:lstStyle>
          <a:p>
            <a:pPr algn="dist"/>
            <a:r>
              <a:rPr lang="ja-JP" altLang="en-US" sz="4800" b="1" kern="0" dirty="0">
                <a:solidFill>
                  <a:schemeClr val="tx1"/>
                </a:solidFill>
                <a:latin typeface="HGP創英角ｺﾞｼｯｸUB" panose="020B0900000000000000" pitchFamily="50" charset="-128"/>
                <a:ea typeface="HGP創英角ｺﾞｼｯｸUB" panose="020B0900000000000000" pitchFamily="50" charset="-128"/>
              </a:rPr>
              <a:t>八尾支援学校見学セミナー</a:t>
            </a:r>
            <a:endParaRPr lang="en-US" altLang="ja-JP" b="1" kern="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6" name="角丸四角形 5"/>
          <p:cNvSpPr/>
          <p:nvPr/>
        </p:nvSpPr>
        <p:spPr>
          <a:xfrm>
            <a:off x="68490" y="1706918"/>
            <a:ext cx="7098356" cy="1204581"/>
          </a:xfrm>
          <a:prstGeom prst="roundRect">
            <a:avLst/>
          </a:prstGeom>
          <a:solidFill>
            <a:srgbClr val="33CC33"/>
          </a:solidFill>
          <a:ln>
            <a:noFill/>
          </a:ln>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sz="2400" b="1" dirty="0">
                <a:effectLst>
                  <a:outerShdw blurRad="50800" dist="38100" dir="5400000" algn="t" rotWithShape="0">
                    <a:prstClr val="black">
                      <a:alpha val="40000"/>
                    </a:prstClr>
                  </a:outerShdw>
                </a:effectLst>
                <a:latin typeface="BIZ UDPゴシック" panose="020B0400000000000000" pitchFamily="50" charset="-128"/>
                <a:ea typeface="BIZ UDPゴシック" panose="020B0400000000000000" pitchFamily="50" charset="-128"/>
              </a:rPr>
              <a:t>令和５年</a:t>
            </a:r>
            <a:r>
              <a:rPr lang="ja-JP" altLang="en-US" sz="44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１１</a:t>
            </a:r>
            <a:r>
              <a:rPr lang="ja-JP" altLang="en-US" sz="24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月</a:t>
            </a:r>
            <a:r>
              <a:rPr lang="ja-JP" altLang="en-US" sz="44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１６</a:t>
            </a:r>
            <a:r>
              <a:rPr lang="ja-JP" altLang="en-US" sz="24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日</a:t>
            </a:r>
            <a:r>
              <a:rPr lang="en-US" altLang="ja-JP" sz="24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a:t>
            </a:r>
            <a:r>
              <a:rPr lang="ja-JP" altLang="en-US" sz="24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木）１３時３</a:t>
            </a:r>
            <a:r>
              <a:rPr lang="en-US" altLang="ja-JP" sz="24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0</a:t>
            </a:r>
            <a:r>
              <a:rPr lang="ja-JP" altLang="en-US" sz="24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分～</a:t>
            </a:r>
            <a:r>
              <a:rPr lang="en-US" altLang="ja-JP" sz="24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1</a:t>
            </a:r>
            <a:r>
              <a:rPr lang="ja-JP" altLang="en-US" sz="24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６時</a:t>
            </a:r>
            <a:endParaRPr lang="en-US" altLang="ja-JP" sz="24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endParaRPr>
          </a:p>
          <a:p>
            <a:pPr algn="r"/>
            <a:r>
              <a:rPr lang="ja-JP" altLang="en-US" sz="20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（受付開始１３時）</a:t>
            </a:r>
            <a:endParaRPr lang="en-US" altLang="ja-JP" sz="28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endParaRPr>
          </a:p>
        </p:txBody>
      </p:sp>
      <p:sp>
        <p:nvSpPr>
          <p:cNvPr id="19" name="角丸四角形 18"/>
          <p:cNvSpPr/>
          <p:nvPr/>
        </p:nvSpPr>
        <p:spPr>
          <a:xfrm>
            <a:off x="5844110" y="95923"/>
            <a:ext cx="1252086" cy="458318"/>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pPr algn="ctr"/>
            <a:r>
              <a:rPr lang="ja-JP" altLang="en-US" b="1" dirty="0">
                <a:latin typeface="BIZ UDPゴシック" panose="020B0400000000000000" pitchFamily="50" charset="-128"/>
                <a:ea typeface="BIZ UDPゴシック" panose="020B0400000000000000" pitchFamily="50" charset="-128"/>
              </a:rPr>
              <a:t>参加無料</a:t>
            </a:r>
            <a:endParaRPr lang="en-US" altLang="ja-JP" b="1" dirty="0">
              <a:latin typeface="BIZ UDPゴシック" panose="020B0400000000000000" pitchFamily="50" charset="-128"/>
              <a:ea typeface="BIZ UDPゴシック" panose="020B0400000000000000" pitchFamily="50" charset="-128"/>
            </a:endParaRPr>
          </a:p>
        </p:txBody>
      </p:sp>
      <p:sp>
        <p:nvSpPr>
          <p:cNvPr id="21" name="Rectangle 16"/>
          <p:cNvSpPr>
            <a:spLocks noChangeArrowheads="1"/>
          </p:cNvSpPr>
          <p:nvPr/>
        </p:nvSpPr>
        <p:spPr bwMode="auto">
          <a:xfrm>
            <a:off x="687097" y="9316548"/>
            <a:ext cx="6479749" cy="799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None/>
              <a:defRPr/>
            </a:pPr>
            <a:r>
              <a:rPr lang="ja-JP" altLang="en-US" sz="1100" dirty="0">
                <a:latin typeface="BIZ UDPゴシック" panose="020B0400000000000000" pitchFamily="50" charset="-128"/>
                <a:ea typeface="BIZ UDPゴシック" panose="020B0400000000000000" pitchFamily="50" charset="-128"/>
              </a:rPr>
              <a:t>主　　　催　大阪府</a:t>
            </a:r>
            <a:endParaRPr lang="en-US" altLang="ja-JP" sz="1100" dirty="0">
              <a:latin typeface="BIZ UDPゴシック" panose="020B0400000000000000" pitchFamily="50" charset="-128"/>
              <a:ea typeface="BIZ UDPゴシック" panose="020B0400000000000000" pitchFamily="50" charset="-128"/>
            </a:endParaRPr>
          </a:p>
          <a:p>
            <a:pPr>
              <a:spcBef>
                <a:spcPct val="0"/>
              </a:spcBef>
              <a:buNone/>
              <a:defRPr/>
            </a:pPr>
            <a:r>
              <a:rPr lang="ja-JP" altLang="en-US" sz="1100" dirty="0">
                <a:latin typeface="BIZ UDPゴシック" panose="020B0400000000000000" pitchFamily="50" charset="-128"/>
                <a:ea typeface="BIZ UDPゴシック" panose="020B0400000000000000" pitchFamily="50" charset="-128"/>
              </a:rPr>
              <a:t>お問合せ　</a:t>
            </a:r>
            <a:r>
              <a:rPr lang="ja-JP" altLang="en-US" sz="1100" dirty="0" err="1">
                <a:latin typeface="BIZ UDPゴシック" panose="020B0400000000000000" pitchFamily="50" charset="-128"/>
                <a:ea typeface="BIZ UDPゴシック" panose="020B0400000000000000" pitchFamily="50" charset="-128"/>
              </a:rPr>
              <a:t>大阪府障がい</a:t>
            </a:r>
            <a:r>
              <a:rPr lang="ja-JP" altLang="en-US" sz="1100" dirty="0">
                <a:latin typeface="BIZ UDPゴシック" panose="020B0400000000000000" pitchFamily="50" charset="-128"/>
                <a:ea typeface="BIZ UDPゴシック" panose="020B0400000000000000" pitchFamily="50" charset="-128"/>
              </a:rPr>
              <a:t>者雇用促進センター</a:t>
            </a:r>
            <a:endParaRPr lang="en-US" altLang="ja-JP" sz="1100" dirty="0">
              <a:latin typeface="BIZ UDPゴシック" panose="020B0400000000000000" pitchFamily="50" charset="-128"/>
              <a:ea typeface="BIZ UDPゴシック" panose="020B0400000000000000" pitchFamily="50" charset="-128"/>
            </a:endParaRPr>
          </a:p>
          <a:p>
            <a:pPr>
              <a:spcBef>
                <a:spcPct val="0"/>
              </a:spcBef>
              <a:buNone/>
              <a:defRPr/>
            </a:pPr>
            <a:r>
              <a:rPr lang="en-US" altLang="ja-JP" sz="1100" dirty="0">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（大阪府 商工労働部 雇用推進室 就業促進課 </a:t>
            </a:r>
            <a:r>
              <a:rPr lang="ja-JP" altLang="en-US" sz="1100" dirty="0" err="1">
                <a:latin typeface="BIZ UDPゴシック" panose="020B0400000000000000" pitchFamily="50" charset="-128"/>
                <a:ea typeface="BIZ UDPゴシック" panose="020B0400000000000000" pitchFamily="50" charset="-128"/>
              </a:rPr>
              <a:t>障がい</a:t>
            </a:r>
            <a:r>
              <a:rPr lang="ja-JP" altLang="en-US" sz="1100" dirty="0">
                <a:latin typeface="BIZ UDPゴシック" panose="020B0400000000000000" pitchFamily="50" charset="-128"/>
                <a:ea typeface="BIZ UDPゴシック" panose="020B0400000000000000" pitchFamily="50" charset="-128"/>
              </a:rPr>
              <a:t>者雇用促進グループ）</a:t>
            </a:r>
            <a:endParaRPr lang="en-US" altLang="ja-JP" sz="1100" dirty="0">
              <a:latin typeface="BIZ UDPゴシック" panose="020B0400000000000000" pitchFamily="50" charset="-128"/>
              <a:ea typeface="BIZ UDPゴシック" panose="020B0400000000000000" pitchFamily="50" charset="-128"/>
            </a:endParaRPr>
          </a:p>
          <a:p>
            <a:pPr>
              <a:spcBef>
                <a:spcPct val="0"/>
              </a:spcBef>
              <a:buNone/>
              <a:defRPr/>
            </a:pP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TEL</a:t>
            </a: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06-6360-9077</a:t>
            </a: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FAX</a:t>
            </a: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06-6360-9079</a:t>
            </a:r>
          </a:p>
          <a:p>
            <a:pPr eaLnBrk="1" hangingPunct="1">
              <a:spcBef>
                <a:spcPct val="0"/>
              </a:spcBef>
              <a:buFontTx/>
              <a:buNone/>
              <a:defRPr/>
            </a:pP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E-mail</a:t>
            </a: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hlinkClick r:id="rId4"/>
              </a:rPr>
              <a:t>shugyosokushin-g04@gbox.pref.osaka.lg.jp</a:t>
            </a:r>
            <a:endParaRPr lang="en-US" altLang="ja-JP" sz="1100" dirty="0">
              <a:latin typeface="BIZ UDPゴシック" panose="020B0400000000000000" pitchFamily="50" charset="-128"/>
              <a:ea typeface="BIZ UDPゴシック" panose="020B0400000000000000" pitchFamily="50" charset="-128"/>
            </a:endParaRPr>
          </a:p>
        </p:txBody>
      </p:sp>
      <p:cxnSp>
        <p:nvCxnSpPr>
          <p:cNvPr id="22" name="直線コネクタ 21"/>
          <p:cNvCxnSpPr/>
          <p:nvPr/>
        </p:nvCxnSpPr>
        <p:spPr>
          <a:xfrm>
            <a:off x="-59741" y="9180140"/>
            <a:ext cx="7525760" cy="0"/>
          </a:xfrm>
          <a:prstGeom prst="line">
            <a:avLst/>
          </a:prstGeom>
          <a:ln w="114300" cmpd="sng">
            <a:solidFill>
              <a:srgbClr val="008000"/>
            </a:solidFill>
            <a:prstDash val="solid"/>
          </a:ln>
        </p:spPr>
        <p:style>
          <a:lnRef idx="3">
            <a:schemeClr val="accent5"/>
          </a:lnRef>
          <a:fillRef idx="0">
            <a:schemeClr val="accent5"/>
          </a:fillRef>
          <a:effectRef idx="2">
            <a:schemeClr val="accent5"/>
          </a:effectRef>
          <a:fontRef idx="minor">
            <a:schemeClr val="tx1"/>
          </a:fontRef>
        </p:style>
      </p:cxnSp>
      <p:grpSp>
        <p:nvGrpSpPr>
          <p:cNvPr id="5" name="グループ化 4"/>
          <p:cNvGrpSpPr/>
          <p:nvPr/>
        </p:nvGrpSpPr>
        <p:grpSpPr>
          <a:xfrm>
            <a:off x="437081" y="504460"/>
            <a:ext cx="6456437" cy="8469283"/>
            <a:chOff x="81057" y="328154"/>
            <a:chExt cx="6456437" cy="8469283"/>
          </a:xfrm>
        </p:grpSpPr>
        <p:sp>
          <p:nvSpPr>
            <p:cNvPr id="3" name="テキスト ボックス 2"/>
            <p:cNvSpPr txBox="1"/>
            <p:nvPr/>
          </p:nvSpPr>
          <p:spPr>
            <a:xfrm>
              <a:off x="81057" y="2933022"/>
              <a:ext cx="6456437" cy="854080"/>
            </a:xfrm>
            <a:prstGeom prst="rect">
              <a:avLst/>
            </a:prstGeom>
            <a:noFill/>
            <a:ln w="19050">
              <a:solidFill>
                <a:srgbClr val="009900"/>
              </a:solidFill>
              <a:prstDash val="sysDot"/>
            </a:ln>
          </p:spPr>
          <p:txBody>
            <a:bodyPr wrap="square" rtlCol="0" anchor="ctr">
              <a:spAutoFit/>
            </a:bodyPr>
            <a:lstStyle/>
            <a:p>
              <a:pPr>
                <a:lnSpc>
                  <a:spcPct val="150000"/>
                </a:lnSpc>
              </a:pPr>
              <a:r>
                <a:rPr lang="ja-JP" altLang="en-US" sz="1100" dirty="0">
                  <a:latin typeface="BIZ UDPゴシック" panose="020B0400000000000000" pitchFamily="50" charset="-128"/>
                  <a:ea typeface="BIZ UDPゴシック" panose="020B0400000000000000" pitchFamily="50" charset="-128"/>
                </a:rPr>
                <a:t>　障がい者雇用を検討されている企業の方（</a:t>
              </a:r>
              <a:r>
                <a:rPr kumimoji="1" lang="ja-JP" altLang="en-US" sz="1100" dirty="0">
                  <a:latin typeface="BIZ UDPゴシック" panose="020B0400000000000000" pitchFamily="50" charset="-128"/>
                  <a:ea typeface="BIZ UDPゴシック" panose="020B0400000000000000" pitchFamily="50" charset="-128"/>
                </a:rPr>
                <a:t>経営者、人事・労務担当者等</a:t>
              </a:r>
              <a:r>
                <a:rPr lang="ja-JP" altLang="en-US" sz="1100" dirty="0">
                  <a:latin typeface="BIZ UDPゴシック" panose="020B0400000000000000" pitchFamily="50" charset="-128"/>
                  <a:ea typeface="BIZ UDPゴシック" panose="020B0400000000000000" pitchFamily="50" charset="-128"/>
                </a:rPr>
                <a:t>）を対象に、様々な職域で活躍しようと就職に必要な基本的技能や知識を身につけるため、日々一生懸命励んでいる生徒たちが学んでいる様子の見学に加え、障がい者雇用</a:t>
              </a:r>
              <a:r>
                <a:rPr lang="ja-JP" altLang="en-US" sz="1100" dirty="0" smtClean="0">
                  <a:latin typeface="BIZ UDPゴシック" panose="020B0400000000000000" pitchFamily="50" charset="-128"/>
                  <a:ea typeface="BIZ UDPゴシック" panose="020B0400000000000000" pitchFamily="50" charset="-128"/>
                </a:rPr>
                <a:t>に</a:t>
              </a:r>
              <a:r>
                <a:rPr lang="ja-JP" altLang="en-US" sz="1100" dirty="0">
                  <a:latin typeface="BIZ UDPゴシック" panose="020B0400000000000000" pitchFamily="50" charset="-128"/>
                  <a:ea typeface="BIZ UDPゴシック" panose="020B0400000000000000" pitchFamily="50" charset="-128"/>
                </a:rPr>
                <a:t>前向き</a:t>
              </a:r>
              <a:r>
                <a:rPr lang="ja-JP" altLang="en-US" sz="1100" dirty="0" smtClean="0">
                  <a:latin typeface="BIZ UDPゴシック" panose="020B0400000000000000" pitchFamily="50" charset="-128"/>
                  <a:ea typeface="BIZ UDPゴシック" panose="020B0400000000000000" pitchFamily="50" charset="-128"/>
                </a:rPr>
                <a:t>に</a:t>
              </a:r>
              <a:r>
                <a:rPr lang="ja-JP" altLang="en-US" sz="1100" dirty="0">
                  <a:latin typeface="BIZ UDPゴシック" panose="020B0400000000000000" pitchFamily="50" charset="-128"/>
                  <a:ea typeface="BIZ UDPゴシック" panose="020B0400000000000000" pitchFamily="50" charset="-128"/>
                </a:rPr>
                <a:t>取り組んでいる企業から事例を紹介します。</a:t>
              </a:r>
            </a:p>
          </p:txBody>
        </p:sp>
        <p:sp>
          <p:nvSpPr>
            <p:cNvPr id="37" name="角丸四角形 36"/>
            <p:cNvSpPr/>
            <p:nvPr/>
          </p:nvSpPr>
          <p:spPr>
            <a:xfrm>
              <a:off x="602852" y="328154"/>
              <a:ext cx="5219324" cy="455620"/>
            </a:xfrm>
            <a:prstGeom prst="roundRect">
              <a:avLst/>
            </a:prstGeom>
            <a:noFill/>
            <a:ln w="25400">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latin typeface="BIZ UDPゴシック" panose="020B0400000000000000" pitchFamily="50" charset="-128"/>
                  <a:ea typeface="BIZ UDPゴシック" panose="020B0400000000000000" pitchFamily="50" charset="-128"/>
                </a:rPr>
                <a:t>＼</a:t>
              </a:r>
              <a:r>
                <a:rPr lang="ja-JP" altLang="en-US" sz="1600" b="1" dirty="0" err="1">
                  <a:latin typeface="BIZ UDPゴシック" panose="020B0400000000000000" pitchFamily="50" charset="-128"/>
                  <a:ea typeface="BIZ UDPゴシック" panose="020B0400000000000000" pitchFamily="50" charset="-128"/>
                </a:rPr>
                <a:t>障がい</a:t>
              </a:r>
              <a:r>
                <a:rPr lang="ja-JP" altLang="en-US" sz="1600" b="1" dirty="0">
                  <a:latin typeface="BIZ UDPゴシック" panose="020B0400000000000000" pitchFamily="50" charset="-128"/>
                  <a:ea typeface="BIZ UDPゴシック" panose="020B0400000000000000" pitchFamily="50" charset="-128"/>
                </a:rPr>
                <a:t>者雇用を検討している企業の方向け／</a:t>
              </a:r>
              <a:endParaRPr lang="en-US" altLang="ja-JP" sz="1600" b="1" dirty="0">
                <a:latin typeface="BIZ UDPゴシック" panose="020B0400000000000000" pitchFamily="50" charset="-128"/>
                <a:ea typeface="BIZ UDPゴシック" panose="020B0400000000000000" pitchFamily="50" charset="-128"/>
              </a:endParaRPr>
            </a:p>
          </p:txBody>
        </p:sp>
        <p:sp>
          <p:nvSpPr>
            <p:cNvPr id="2" name="正方形/長方形 1"/>
            <p:cNvSpPr/>
            <p:nvPr/>
          </p:nvSpPr>
          <p:spPr>
            <a:xfrm>
              <a:off x="205852" y="7756126"/>
              <a:ext cx="5897437" cy="1041311"/>
            </a:xfrm>
            <a:prstGeom prst="rect">
              <a:avLst/>
            </a:prstGeom>
          </p:spPr>
          <p:txBody>
            <a:bodyPr wrap="square">
              <a:spAutoFit/>
            </a:bodyPr>
            <a:lstStyle/>
            <a:p>
              <a:pPr>
                <a:lnSpc>
                  <a:spcPts val="1000"/>
                </a:lnSpc>
                <a:spcBef>
                  <a:spcPts val="600"/>
                </a:spcBef>
                <a:defRPr/>
              </a:pPr>
              <a:r>
                <a:rPr lang="ja-JP" altLang="en-US" sz="1600" dirty="0">
                  <a:latin typeface="BIZ UDPゴシック" panose="020B0400000000000000" pitchFamily="50" charset="-128"/>
                  <a:ea typeface="BIZ UDPゴシック" panose="020B0400000000000000" pitchFamily="50" charset="-128"/>
                </a:rPr>
                <a:t>（会場アクセス）</a:t>
              </a:r>
              <a:endParaRPr lang="en-US" altLang="ja-JP" sz="1600" dirty="0">
                <a:latin typeface="BIZ UDPゴシック" panose="020B0400000000000000" pitchFamily="50" charset="-128"/>
                <a:ea typeface="BIZ UDPゴシック" panose="020B0400000000000000" pitchFamily="50" charset="-128"/>
              </a:endParaRPr>
            </a:p>
            <a:p>
              <a:pPr>
                <a:lnSpc>
                  <a:spcPts val="1000"/>
                </a:lnSpc>
                <a:spcBef>
                  <a:spcPts val="600"/>
                </a:spcBef>
                <a:defRPr/>
              </a:pPr>
              <a:r>
                <a:rPr lang="ja-JP" altLang="en-US" sz="1600" dirty="0">
                  <a:latin typeface="BIZ UDPゴシック" panose="020B0400000000000000" pitchFamily="50" charset="-128"/>
                  <a:ea typeface="BIZ UDPゴシック" panose="020B0400000000000000" pitchFamily="50" charset="-128"/>
                </a:rPr>
                <a:t>近鉄大阪線「河内山本駅」より、近鉄バス東花園駅前行に乗車</a:t>
              </a:r>
              <a:endParaRPr lang="en-US" altLang="ja-JP" sz="1600" dirty="0">
                <a:latin typeface="BIZ UDPゴシック" panose="020B0400000000000000" pitchFamily="50" charset="-128"/>
                <a:ea typeface="BIZ UDPゴシック" panose="020B0400000000000000" pitchFamily="50" charset="-128"/>
              </a:endParaRPr>
            </a:p>
            <a:p>
              <a:pPr>
                <a:lnSpc>
                  <a:spcPts val="1000"/>
                </a:lnSpc>
                <a:spcBef>
                  <a:spcPts val="600"/>
                </a:spcBef>
                <a:defRPr/>
              </a:pPr>
              <a:r>
                <a:rPr lang="ja-JP" altLang="en-US" sz="1600" dirty="0">
                  <a:latin typeface="BIZ UDPゴシック" panose="020B0400000000000000" pitchFamily="50" charset="-128"/>
                  <a:ea typeface="BIZ UDPゴシック" panose="020B0400000000000000" pitchFamily="50" charset="-128"/>
                </a:rPr>
                <a:t>近鉄バス「上之島町」から東へ２００ｍ</a:t>
              </a:r>
              <a:endParaRPr lang="en-US" altLang="ja-JP" sz="1600" dirty="0">
                <a:latin typeface="BIZ UDPゴシック" panose="020B0400000000000000" pitchFamily="50" charset="-128"/>
                <a:ea typeface="BIZ UDPゴシック" panose="020B0400000000000000" pitchFamily="50" charset="-128"/>
              </a:endParaRPr>
            </a:p>
            <a:p>
              <a:pPr>
                <a:lnSpc>
                  <a:spcPts val="1000"/>
                </a:lnSpc>
                <a:spcBef>
                  <a:spcPts val="600"/>
                </a:spcBef>
                <a:defRPr/>
              </a:pPr>
              <a:r>
                <a:rPr lang="en-US" altLang="ja-JP" sz="1100" u="sng" dirty="0">
                  <a:latin typeface="BIZ UDPゴシック" panose="020B0400000000000000" pitchFamily="50" charset="-128"/>
                  <a:ea typeface="BIZ UDPゴシック" panose="020B0400000000000000" pitchFamily="50" charset="-128"/>
                </a:rPr>
                <a:t>※</a:t>
              </a:r>
              <a:r>
                <a:rPr lang="ja-JP" altLang="en-US" sz="1100" u="sng" dirty="0">
                  <a:latin typeface="BIZ UDPゴシック" panose="020B0400000000000000" pitchFamily="50" charset="-128"/>
                  <a:ea typeface="BIZ UDPゴシック" panose="020B0400000000000000" pitchFamily="50" charset="-128"/>
                </a:rPr>
                <a:t>ご来場の際は、公共交通機関をご利用ください。</a:t>
              </a:r>
              <a:endParaRPr lang="en-US" altLang="ja-JP" sz="1100" u="sng" dirty="0">
                <a:latin typeface="BIZ UDPゴシック" panose="020B0400000000000000" pitchFamily="50" charset="-128"/>
                <a:ea typeface="BIZ UDPゴシック" panose="020B0400000000000000" pitchFamily="50" charset="-128"/>
              </a:endParaRPr>
            </a:p>
            <a:p>
              <a:pPr>
                <a:lnSpc>
                  <a:spcPts val="1000"/>
                </a:lnSpc>
                <a:spcBef>
                  <a:spcPts val="600"/>
                </a:spcBef>
                <a:defRPr/>
              </a:pPr>
              <a:r>
                <a:rPr lang="ja-JP" altLang="en-US" sz="1100" u="sng" dirty="0">
                  <a:latin typeface="BIZ UDPゴシック" panose="020B0400000000000000" pitchFamily="50" charset="-128"/>
                  <a:ea typeface="BIZ UDPゴシック" panose="020B0400000000000000" pitchFamily="50" charset="-128"/>
                </a:rPr>
                <a:t>お車でお越しの場合は近隣のパーキングをご利用ください。</a:t>
              </a:r>
            </a:p>
          </p:txBody>
        </p:sp>
      </p:grpSp>
      <p:sp>
        <p:nvSpPr>
          <p:cNvPr id="33" name="角丸四角形 32"/>
          <p:cNvSpPr/>
          <p:nvPr/>
        </p:nvSpPr>
        <p:spPr>
          <a:xfrm>
            <a:off x="561876" y="6077703"/>
            <a:ext cx="6379340" cy="1608761"/>
          </a:xfrm>
          <a:prstGeom prst="roundRect">
            <a:avLst/>
          </a:prstGeom>
          <a:solidFill>
            <a:srgbClr val="99FF99"/>
          </a:solidFill>
          <a:ln w="57150">
            <a:no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nSpc>
                <a:spcPct val="200000"/>
              </a:lnSpc>
              <a:defRPr/>
            </a:pPr>
            <a:r>
              <a:rPr lang="ja-JP" altLang="en-US" sz="1400" b="1" dirty="0">
                <a:solidFill>
                  <a:schemeClr val="tx1"/>
                </a:solidFill>
                <a:latin typeface="BIZ UDPゴシック" panose="020B0400000000000000" pitchFamily="50" charset="-128"/>
                <a:ea typeface="BIZ UDPゴシック" panose="020B0400000000000000" pitchFamily="50" charset="-128"/>
              </a:rPr>
              <a:t>　①大阪府立八尾支援学校 概要説明及び見学　</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pPr>
              <a:lnSpc>
                <a:spcPct val="200000"/>
              </a:lnSpc>
              <a:defRPr/>
            </a:pPr>
            <a:r>
              <a:rPr lang="ja-JP" altLang="en-US" sz="1400" b="1" dirty="0">
                <a:solidFill>
                  <a:schemeClr val="tx1"/>
                </a:solidFill>
                <a:latin typeface="BIZ UDPゴシック" panose="020B0400000000000000" pitchFamily="50" charset="-128"/>
                <a:ea typeface="BIZ UDPゴシック" panose="020B0400000000000000" pitchFamily="50" charset="-128"/>
              </a:rPr>
              <a:t>　②事例紹介　知的</a:t>
            </a:r>
            <a:r>
              <a:rPr lang="ja-JP" altLang="en-US" sz="1400" b="1" dirty="0" err="1">
                <a:solidFill>
                  <a:schemeClr val="tx1"/>
                </a:solidFill>
                <a:latin typeface="BIZ UDPゴシック" panose="020B0400000000000000" pitchFamily="50" charset="-128"/>
                <a:ea typeface="BIZ UDPゴシック" panose="020B0400000000000000" pitchFamily="50" charset="-128"/>
              </a:rPr>
              <a:t>障がい</a:t>
            </a:r>
            <a:r>
              <a:rPr lang="ja-JP" altLang="en-US" sz="1400" b="1" dirty="0">
                <a:solidFill>
                  <a:schemeClr val="tx1"/>
                </a:solidFill>
                <a:latin typeface="BIZ UDPゴシック" panose="020B0400000000000000" pitchFamily="50" charset="-128"/>
                <a:ea typeface="BIZ UDPゴシック" panose="020B0400000000000000" pitchFamily="50" charset="-128"/>
              </a:rPr>
              <a:t>者の雇用管理について　</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pPr>
              <a:lnSpc>
                <a:spcPct val="200000"/>
              </a:lnSpc>
              <a:defRPr/>
            </a:pPr>
            <a:r>
              <a:rPr lang="ja-JP" altLang="en-US" sz="1400" b="1" dirty="0">
                <a:solidFill>
                  <a:schemeClr val="tx1"/>
                </a:solidFill>
                <a:latin typeface="BIZ UDPゴシック" panose="020B0400000000000000" pitchFamily="50" charset="-128"/>
                <a:ea typeface="BIZ UDPゴシック" panose="020B0400000000000000" pitchFamily="50" charset="-128"/>
              </a:rPr>
              <a:t>　　　　　　</a:t>
            </a:r>
            <a:r>
              <a:rPr lang="ja-JP" altLang="en-US" sz="1600" b="1" dirty="0">
                <a:solidFill>
                  <a:schemeClr val="tx1"/>
                </a:solidFill>
                <a:latin typeface="BIZ UDPゴシック" panose="020B0400000000000000" pitchFamily="50" charset="-128"/>
                <a:ea typeface="BIZ UDPゴシック" panose="020B0400000000000000" pitchFamily="50" charset="-128"/>
              </a:rPr>
              <a:t>　　　　　　福地金属株式会社　代表取締役　福地　守　氏</a:t>
            </a:r>
            <a:endParaRPr lang="ja-JP" altLang="en-US" sz="1400" b="1" dirty="0">
              <a:solidFill>
                <a:schemeClr val="tx1"/>
              </a:solidFill>
              <a:latin typeface="BIZ UDPゴシック" panose="020B0400000000000000" pitchFamily="50" charset="-128"/>
              <a:ea typeface="BIZ UDPゴシック" panose="020B0400000000000000" pitchFamily="50" charset="-128"/>
            </a:endParaRPr>
          </a:p>
        </p:txBody>
      </p:sp>
      <p:sp>
        <p:nvSpPr>
          <p:cNvPr id="32" name="角丸四角形 31"/>
          <p:cNvSpPr/>
          <p:nvPr/>
        </p:nvSpPr>
        <p:spPr>
          <a:xfrm>
            <a:off x="382258" y="5795731"/>
            <a:ext cx="1153237" cy="396509"/>
          </a:xfrm>
          <a:prstGeom prst="roundRect">
            <a:avLst/>
          </a:prstGeom>
          <a:solidFill>
            <a:srgbClr val="33CC33"/>
          </a:solidFill>
          <a:ln w="57150">
            <a:no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400" b="1" dirty="0">
                <a:solidFill>
                  <a:schemeClr val="tx1"/>
                </a:solidFill>
                <a:latin typeface="BIZ UDPゴシック" panose="020B0400000000000000" pitchFamily="50" charset="-128"/>
                <a:ea typeface="BIZ UDPゴシック" panose="020B0400000000000000" pitchFamily="50" charset="-128"/>
              </a:rPr>
              <a:t>プログラム</a:t>
            </a:r>
          </a:p>
        </p:txBody>
      </p:sp>
      <p:sp>
        <p:nvSpPr>
          <p:cNvPr id="4" name="テキスト ボックス 3"/>
          <p:cNvSpPr txBox="1"/>
          <p:nvPr/>
        </p:nvSpPr>
        <p:spPr>
          <a:xfrm>
            <a:off x="219349" y="4209376"/>
            <a:ext cx="6891903" cy="1477328"/>
          </a:xfrm>
          <a:prstGeom prst="rect">
            <a:avLst/>
          </a:prstGeom>
          <a:noFill/>
        </p:spPr>
        <p:txBody>
          <a:bodyPr wrap="square" rtlCol="0">
            <a:spAutoFit/>
          </a:bodyPr>
          <a:lstStyle/>
          <a:p>
            <a:r>
              <a:rPr kumimoji="1" lang="ja-JP" altLang="en-US" sz="1600" dirty="0">
                <a:solidFill>
                  <a:srgbClr val="009900"/>
                </a:solidFill>
                <a:latin typeface="BIZ UDPゴシック" panose="020B0400000000000000" pitchFamily="50" charset="-128"/>
                <a:ea typeface="BIZ UDPゴシック" panose="020B0400000000000000" pitchFamily="50" charset="-128"/>
              </a:rPr>
              <a:t>◆会場</a:t>
            </a:r>
            <a:r>
              <a:rPr kumimoji="1" lang="en-US" altLang="ja-JP" dirty="0">
                <a:latin typeface="BIZ UDPゴシック" panose="020B0400000000000000" pitchFamily="50" charset="-128"/>
                <a:ea typeface="BIZ UDPゴシック" panose="020B0400000000000000" pitchFamily="50" charset="-128"/>
              </a:rPr>
              <a:t>		</a:t>
            </a:r>
            <a:r>
              <a:rPr kumimoji="1" lang="ja-JP" altLang="en-US" dirty="0">
                <a:latin typeface="BIZ UDPゴシック" panose="020B0400000000000000" pitchFamily="50" charset="-128"/>
                <a:ea typeface="BIZ UDPゴシック" panose="020B0400000000000000" pitchFamily="50" charset="-128"/>
              </a:rPr>
              <a:t>大阪府立八尾支援学校</a:t>
            </a:r>
            <a:r>
              <a:rPr kumimoji="1" lang="ja-JP" altLang="en-US" sz="1600" dirty="0">
                <a:latin typeface="BIZ UDPゴシック" panose="020B0400000000000000" pitchFamily="50" charset="-128"/>
                <a:ea typeface="BIZ UDPゴシック" panose="020B0400000000000000" pitchFamily="50" charset="-128"/>
              </a:rPr>
              <a:t>（八尾市上之島町南７丁目６番地）</a:t>
            </a:r>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600" dirty="0">
                <a:solidFill>
                  <a:srgbClr val="009900"/>
                </a:solidFill>
                <a:latin typeface="BIZ UDPゴシック" panose="020B0400000000000000" pitchFamily="50" charset="-128"/>
                <a:ea typeface="BIZ UDPゴシック" panose="020B0400000000000000" pitchFamily="50" charset="-128"/>
              </a:rPr>
              <a:t>◆対象</a:t>
            </a:r>
            <a:r>
              <a:rPr kumimoji="1" lang="en-US" altLang="ja-JP" dirty="0">
                <a:latin typeface="BIZ UDPゴシック" panose="020B0400000000000000" pitchFamily="50" charset="-128"/>
                <a:ea typeface="BIZ UDPゴシック" panose="020B0400000000000000" pitchFamily="50" charset="-128"/>
              </a:rPr>
              <a:t>		</a:t>
            </a:r>
            <a:r>
              <a:rPr kumimoji="1" lang="ja-JP" altLang="en-US" dirty="0">
                <a:latin typeface="BIZ UDPゴシック" panose="020B0400000000000000" pitchFamily="50" charset="-128"/>
                <a:ea typeface="BIZ UDPゴシック" panose="020B0400000000000000" pitchFamily="50" charset="-128"/>
              </a:rPr>
              <a:t>企業の方</a:t>
            </a:r>
            <a:r>
              <a:rPr kumimoji="1" lang="ja-JP" altLang="en-US" sz="1600" dirty="0">
                <a:latin typeface="BIZ UDPゴシック" panose="020B0400000000000000" pitchFamily="50" charset="-128"/>
                <a:ea typeface="BIZ UDPゴシック" panose="020B0400000000000000" pitchFamily="50" charset="-128"/>
              </a:rPr>
              <a:t>（経営者、人事・労務担当者等）</a:t>
            </a:r>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600" dirty="0">
                <a:solidFill>
                  <a:srgbClr val="009900"/>
                </a:solidFill>
                <a:latin typeface="BIZ UDPゴシック" panose="020B0400000000000000" pitchFamily="50" charset="-128"/>
                <a:ea typeface="BIZ UDPゴシック" panose="020B0400000000000000" pitchFamily="50" charset="-128"/>
              </a:rPr>
              <a:t>◆定員</a:t>
            </a:r>
            <a:r>
              <a:rPr kumimoji="1" lang="en-US" altLang="ja-JP" dirty="0">
                <a:latin typeface="BIZ UDPゴシック" panose="020B0400000000000000" pitchFamily="50" charset="-128"/>
                <a:ea typeface="BIZ UDPゴシック" panose="020B0400000000000000" pitchFamily="50" charset="-128"/>
              </a:rPr>
              <a:t>		</a:t>
            </a:r>
            <a:r>
              <a:rPr kumimoji="1" lang="ja-JP" altLang="en-US" dirty="0">
                <a:latin typeface="BIZ UDPゴシック" panose="020B0400000000000000" pitchFamily="50" charset="-128"/>
                <a:ea typeface="BIZ UDPゴシック" panose="020B0400000000000000" pitchFamily="50" charset="-128"/>
              </a:rPr>
              <a:t>２０名</a:t>
            </a:r>
            <a:r>
              <a:rPr kumimoji="1" lang="ja-JP" altLang="en-US" sz="1600" dirty="0">
                <a:latin typeface="BIZ UDPゴシック" panose="020B0400000000000000" pitchFamily="50" charset="-128"/>
                <a:ea typeface="BIZ UDPゴシック" panose="020B0400000000000000" pitchFamily="50" charset="-128"/>
              </a:rPr>
              <a:t>（申込先着順）</a:t>
            </a:r>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600" dirty="0">
                <a:solidFill>
                  <a:srgbClr val="009900"/>
                </a:solidFill>
                <a:latin typeface="BIZ UDPゴシック" panose="020B0400000000000000" pitchFamily="50" charset="-128"/>
                <a:ea typeface="BIZ UDPゴシック" panose="020B0400000000000000" pitchFamily="50" charset="-128"/>
              </a:rPr>
              <a:t>◆申込方法</a:t>
            </a:r>
            <a:r>
              <a:rPr kumimoji="1" lang="en-US" altLang="ja-JP" dirty="0">
                <a:latin typeface="BIZ UDPゴシック" panose="020B0400000000000000" pitchFamily="50" charset="-128"/>
                <a:ea typeface="BIZ UDPゴシック" panose="020B0400000000000000" pitchFamily="50" charset="-128"/>
              </a:rPr>
              <a:t>	</a:t>
            </a:r>
            <a:r>
              <a:rPr kumimoji="1" lang="ja-JP" altLang="en-US" dirty="0">
                <a:latin typeface="BIZ UDPゴシック" panose="020B0400000000000000" pitchFamily="50" charset="-128"/>
                <a:ea typeface="BIZ UDPゴシック" panose="020B0400000000000000" pitchFamily="50" charset="-128"/>
              </a:rPr>
              <a:t>裏面をご確認のうえ、お申し込みください。</a:t>
            </a:r>
            <a:endParaRPr kumimoji="1" lang="en-US" altLang="ja-JP" dirty="0">
              <a:latin typeface="BIZ UDPゴシック" panose="020B0400000000000000" pitchFamily="50" charset="-128"/>
              <a:ea typeface="BIZ UDPゴシック" panose="020B0400000000000000" pitchFamily="50" charset="-128"/>
            </a:endParaRPr>
          </a:p>
          <a:p>
            <a:r>
              <a:rPr kumimoji="1" lang="en-US" altLang="ja-JP" dirty="0">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rPr>
              <a:t>（申込締切：令和５年１１月１０日金曜日）</a:t>
            </a:r>
          </a:p>
        </p:txBody>
      </p:sp>
      <p:pic>
        <p:nvPicPr>
          <p:cNvPr id="35" name="グラフィックス 12" descr="列車">
            <a:extLst>
              <a:ext uri="{FF2B5EF4-FFF2-40B4-BE49-F238E27FC236}">
                <a16:creationId xmlns:a16="http://schemas.microsoft.com/office/drawing/2014/main" id="{FA00B19A-C1F5-443B-9345-309746B9FBDA}"/>
              </a:ext>
            </a:extLst>
          </p:cNvPr>
          <p:cNvPicPr>
            <a:picLocks noChangeAspect="1"/>
          </p:cNvPicPr>
          <p:nvPr/>
        </p:nvPicPr>
        <p:blipFill>
          <a:blip r:embed="rId5" cstate="print">
            <a:duotone>
              <a:srgbClr val="7F8FA9">
                <a:shade val="45000"/>
                <a:satMod val="135000"/>
              </a:srgbClr>
              <a:prstClr val="white"/>
            </a:duotone>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p:blipFill>
        <p:spPr>
          <a:xfrm>
            <a:off x="6265100" y="8188168"/>
            <a:ext cx="636814" cy="636814"/>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extLst>
              <p:ext uri="{D42A27DB-BD31-4B8C-83A1-F6EECF244321}">
                <p14:modId xmlns:p14="http://schemas.microsoft.com/office/powerpoint/2010/main" val="2943954392"/>
              </p:ext>
            </p:extLst>
          </p:nvPr>
        </p:nvGraphicFramePr>
        <p:xfrm>
          <a:off x="97903" y="7874315"/>
          <a:ext cx="7057078" cy="2450231"/>
        </p:xfrm>
        <a:graphic>
          <a:graphicData uri="http://schemas.openxmlformats.org/drawingml/2006/table">
            <a:tbl>
              <a:tblPr firstRow="1" bandRow="1"/>
              <a:tblGrid>
                <a:gridCol w="1378552">
                  <a:extLst>
                    <a:ext uri="{9D8B030D-6E8A-4147-A177-3AD203B41FA5}">
                      <a16:colId xmlns:a16="http://schemas.microsoft.com/office/drawing/2014/main" val="3116507931"/>
                    </a:ext>
                  </a:extLst>
                </a:gridCol>
                <a:gridCol w="5678526">
                  <a:extLst>
                    <a:ext uri="{9D8B030D-6E8A-4147-A177-3AD203B41FA5}">
                      <a16:colId xmlns:a16="http://schemas.microsoft.com/office/drawing/2014/main" val="3083657349"/>
                    </a:ext>
                  </a:extLst>
                </a:gridCol>
              </a:tblGrid>
              <a:tr h="296909">
                <a:tc>
                  <a:txBody>
                    <a:bodyPr/>
                    <a:lstStyle/>
                    <a:p>
                      <a:pPr algn="ctr"/>
                      <a:r>
                        <a:rPr kumimoji="1" lang="ja-JP" altLang="en-US" sz="1200" dirty="0">
                          <a:latin typeface="BIZ UDPゴシック" panose="020B0400000000000000" pitchFamily="50" charset="-128"/>
                          <a:ea typeface="BIZ UDPゴシック" panose="020B0400000000000000" pitchFamily="50" charset="-128"/>
                        </a:rPr>
                        <a:t>企業名</a:t>
                      </a:r>
                    </a:p>
                  </a:txBody>
                  <a:tcPr marL="91904" marR="91904" marT="45952" marB="45952"/>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marL="91904" marR="91904" marT="45952" marB="45952"/>
                </a:tc>
                <a:extLst>
                  <a:ext uri="{0D108BD9-81ED-4DB2-BD59-A6C34878D82A}">
                    <a16:rowId xmlns:a16="http://schemas.microsoft.com/office/drawing/2014/main" val="3928479114"/>
                  </a:ext>
                </a:extLst>
              </a:tr>
              <a:tr h="478352">
                <a:tc>
                  <a:txBody>
                    <a:bodyPr/>
                    <a:lstStyle/>
                    <a:p>
                      <a:pPr algn="ctr"/>
                      <a:r>
                        <a:rPr kumimoji="1" lang="ja-JP" altLang="en-US" sz="1200" dirty="0">
                          <a:latin typeface="BIZ UDPゴシック" panose="020B0400000000000000" pitchFamily="50" charset="-128"/>
                          <a:ea typeface="BIZ UDPゴシック" panose="020B0400000000000000" pitchFamily="50" charset="-128"/>
                        </a:rPr>
                        <a:t>所在地</a:t>
                      </a:r>
                    </a:p>
                  </a:txBody>
                  <a:tcPr marL="91904" marR="91904" marT="45952" marB="45952" anchor="ctr"/>
                </a:tc>
                <a:tc>
                  <a:txBody>
                    <a:bodyPr/>
                    <a:lstStyle/>
                    <a:p>
                      <a:r>
                        <a:rPr kumimoji="1" lang="ja-JP" altLang="en-US" sz="1100" dirty="0">
                          <a:latin typeface="BIZ UDPゴシック" panose="020B0400000000000000" pitchFamily="50" charset="-128"/>
                          <a:ea typeface="BIZ UDPゴシック" panose="020B0400000000000000" pitchFamily="50" charset="-128"/>
                        </a:rPr>
                        <a:t>（〒　　　　</a:t>
                      </a:r>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　　　　　）</a:t>
                      </a:r>
                      <a:endParaRPr kumimoji="1" lang="en-US" altLang="ja-JP" sz="1100" dirty="0">
                        <a:latin typeface="BIZ UDPゴシック" panose="020B0400000000000000" pitchFamily="50" charset="-128"/>
                        <a:ea typeface="BIZ UDPゴシック" panose="020B0400000000000000" pitchFamily="50" charset="-128"/>
                      </a:endParaRPr>
                    </a:p>
                    <a:p>
                      <a:endParaRPr kumimoji="1" lang="en-US" altLang="ja-JP" sz="1200" dirty="0">
                        <a:latin typeface="BIZ UDPゴシック" panose="020B0400000000000000" pitchFamily="50" charset="-128"/>
                        <a:ea typeface="BIZ UDPゴシック" panose="020B0400000000000000" pitchFamily="50" charset="-128"/>
                      </a:endParaRPr>
                    </a:p>
                  </a:txBody>
                  <a:tcPr marL="91904" marR="91904" marT="45952" marB="45952"/>
                </a:tc>
                <a:extLst>
                  <a:ext uri="{0D108BD9-81ED-4DB2-BD59-A6C34878D82A}">
                    <a16:rowId xmlns:a16="http://schemas.microsoft.com/office/drawing/2014/main" val="926892271"/>
                  </a:ext>
                </a:extLst>
              </a:tr>
              <a:tr h="336263">
                <a:tc>
                  <a:txBody>
                    <a:bodyPr/>
                    <a:lstStyle/>
                    <a:p>
                      <a:pPr algn="ctr"/>
                      <a:r>
                        <a:rPr kumimoji="1" lang="ja-JP" altLang="en-US" sz="1200" dirty="0">
                          <a:latin typeface="BIZ UDPゴシック" panose="020B0400000000000000" pitchFamily="50" charset="-128"/>
                          <a:ea typeface="BIZ UDPゴシック" panose="020B0400000000000000" pitchFamily="50" charset="-128"/>
                        </a:rPr>
                        <a:t>連絡先</a:t>
                      </a:r>
                    </a:p>
                  </a:txBody>
                  <a:tcPr marL="91904" marR="91904" marT="45952" marB="45952"/>
                </a:tc>
                <a:tc>
                  <a:txBody>
                    <a:bodyPr/>
                    <a:lstStyle/>
                    <a:p>
                      <a:r>
                        <a:rPr kumimoji="1" lang="ja-JP" altLang="en-US" sz="1200" dirty="0">
                          <a:latin typeface="BIZ UDPゴシック" panose="020B0400000000000000" pitchFamily="50" charset="-128"/>
                          <a:ea typeface="BIZ UDPゴシック" panose="020B0400000000000000" pitchFamily="50" charset="-128"/>
                        </a:rPr>
                        <a:t>℡</a:t>
                      </a:r>
                    </a:p>
                  </a:txBody>
                  <a:tcPr marL="91904" marR="91904" marT="45952" marB="45952"/>
                </a:tc>
                <a:extLst>
                  <a:ext uri="{0D108BD9-81ED-4DB2-BD59-A6C34878D82A}">
                    <a16:rowId xmlns:a16="http://schemas.microsoft.com/office/drawing/2014/main" val="3022298478"/>
                  </a:ext>
                </a:extLst>
              </a:tr>
              <a:tr h="1654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BIZ UDPゴシック" panose="020B0400000000000000" pitchFamily="50" charset="-128"/>
                          <a:ea typeface="BIZ UDPゴシック" panose="020B0400000000000000" pitchFamily="50" charset="-128"/>
                        </a:rPr>
                        <a:t>所属・役職</a:t>
                      </a:r>
                    </a:p>
                  </a:txBody>
                  <a:tcPr marL="91904" marR="91904" marT="45952" marB="45952"/>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marL="91904" marR="91904" marT="45952" marB="45952"/>
                </a:tc>
                <a:extLst>
                  <a:ext uri="{0D108BD9-81ED-4DB2-BD59-A6C34878D82A}">
                    <a16:rowId xmlns:a16="http://schemas.microsoft.com/office/drawing/2014/main" val="4111575014"/>
                  </a:ext>
                </a:extLst>
              </a:tr>
              <a:tr h="296909">
                <a:tc>
                  <a:txBody>
                    <a:bodyPr/>
                    <a:lstStyle/>
                    <a:p>
                      <a:pPr algn="ctr"/>
                      <a:r>
                        <a:rPr kumimoji="1" lang="ja-JP" altLang="en-US" sz="1200" dirty="0">
                          <a:latin typeface="BIZ UDPゴシック" panose="020B0400000000000000" pitchFamily="50" charset="-128"/>
                          <a:ea typeface="BIZ UDPゴシック" panose="020B0400000000000000" pitchFamily="50" charset="-128"/>
                        </a:rPr>
                        <a:t>参加者氏名</a:t>
                      </a:r>
                    </a:p>
                  </a:txBody>
                  <a:tcPr marL="91904" marR="91904" marT="45952" marB="45952"/>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marL="91904" marR="91904" marT="45952" marB="45952"/>
                </a:tc>
                <a:extLst>
                  <a:ext uri="{0D108BD9-81ED-4DB2-BD59-A6C34878D82A}">
                    <a16:rowId xmlns:a16="http://schemas.microsoft.com/office/drawing/2014/main" val="960803219"/>
                  </a:ext>
                </a:extLst>
              </a:tr>
              <a:tr h="296909">
                <a:tc>
                  <a:txBody>
                    <a:bodyPr/>
                    <a:lstStyle/>
                    <a:p>
                      <a:pPr algn="ctr"/>
                      <a:r>
                        <a:rPr kumimoji="1" lang="en-US" altLang="ja-JP" sz="1200" dirty="0">
                          <a:latin typeface="BIZ UDPゴシック" panose="020B0400000000000000" pitchFamily="50" charset="-128"/>
                          <a:ea typeface="BIZ UDPゴシック" panose="020B0400000000000000" pitchFamily="50" charset="-128"/>
                        </a:rPr>
                        <a:t>E-mail</a:t>
                      </a:r>
                      <a:endParaRPr kumimoji="1" lang="ja-JP" altLang="en-US" sz="1200" dirty="0">
                        <a:latin typeface="BIZ UDPゴシック" panose="020B0400000000000000" pitchFamily="50" charset="-128"/>
                        <a:ea typeface="BIZ UDPゴシック" panose="020B0400000000000000" pitchFamily="50" charset="-128"/>
                      </a:endParaRPr>
                    </a:p>
                  </a:txBody>
                  <a:tcPr marL="91904" marR="91904" marT="45952" marB="45952"/>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marL="91904" marR="91904" marT="45952" marB="45952"/>
                </a:tc>
                <a:extLst>
                  <a:ext uri="{0D108BD9-81ED-4DB2-BD59-A6C34878D82A}">
                    <a16:rowId xmlns:a16="http://schemas.microsoft.com/office/drawing/2014/main" val="745912118"/>
                  </a:ext>
                </a:extLst>
              </a:tr>
              <a:tr h="470105">
                <a:tc>
                  <a:txBody>
                    <a:bodyPr/>
                    <a:lstStyle/>
                    <a:p>
                      <a:pPr algn="ctr"/>
                      <a:r>
                        <a:rPr kumimoji="1" lang="ja-JP" altLang="en-US" sz="1200" dirty="0">
                          <a:latin typeface="BIZ UDPゴシック" panose="020B0400000000000000" pitchFamily="50" charset="-128"/>
                          <a:ea typeface="BIZ UDPゴシック" panose="020B0400000000000000" pitchFamily="50" charset="-128"/>
                        </a:rPr>
                        <a:t>配慮事項</a:t>
                      </a:r>
                      <a:endParaRPr kumimoji="1" lang="en-US" altLang="ja-JP" sz="1200" dirty="0">
                        <a:latin typeface="BIZ UDPゴシック" panose="020B0400000000000000" pitchFamily="50" charset="-128"/>
                        <a:ea typeface="BIZ UDPゴシック" panose="020B0400000000000000" pitchFamily="50" charset="-128"/>
                      </a:endParaRPr>
                    </a:p>
                    <a:p>
                      <a:pPr algn="ctr"/>
                      <a:r>
                        <a:rPr kumimoji="1" lang="ja-JP" altLang="en-US" sz="1000" dirty="0">
                          <a:latin typeface="BIZ UDPゴシック" panose="020B0400000000000000" pitchFamily="50" charset="-128"/>
                          <a:ea typeface="BIZ UDPゴシック" panose="020B0400000000000000" pitchFamily="50" charset="-128"/>
                        </a:rPr>
                        <a:t>（手話通訳等）</a:t>
                      </a:r>
                    </a:p>
                  </a:txBody>
                  <a:tcPr marL="91904" marR="91904" marT="45952" marB="45952"/>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marL="91904" marR="91904" marT="45952" marB="45952"/>
                </a:tc>
                <a:extLst>
                  <a:ext uri="{0D108BD9-81ED-4DB2-BD59-A6C34878D82A}">
                    <a16:rowId xmlns:a16="http://schemas.microsoft.com/office/drawing/2014/main" val="4097108458"/>
                  </a:ext>
                </a:extLst>
              </a:tr>
            </a:tbl>
          </a:graphicData>
        </a:graphic>
      </p:graphicFrame>
      <p:cxnSp>
        <p:nvCxnSpPr>
          <p:cNvPr id="16" name="直線コネクタ 15"/>
          <p:cNvCxnSpPr/>
          <p:nvPr/>
        </p:nvCxnSpPr>
        <p:spPr>
          <a:xfrm>
            <a:off x="0" y="7379940"/>
            <a:ext cx="7362329" cy="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1889720" y="7478393"/>
            <a:ext cx="7187575" cy="307777"/>
          </a:xfrm>
          <a:prstGeom prst="rect">
            <a:avLst/>
          </a:prstGeom>
          <a:noFill/>
          <a:ln>
            <a:noFill/>
          </a:ln>
        </p:spPr>
        <p:txBody>
          <a:bodyPr wrap="square" rtlCol="0">
            <a:spAutoFit/>
          </a:bodyPr>
          <a:lstStyle/>
          <a:p>
            <a:r>
              <a:rPr lang="ja-JP" altLang="en-US" sz="1400" dirty="0">
                <a:latin typeface="BIZ UDPゴシック" panose="020B0400000000000000" pitchFamily="50" charset="-128"/>
                <a:ea typeface="BIZ UDPゴシック" panose="020B0400000000000000" pitchFamily="50" charset="-128"/>
              </a:rPr>
              <a:t>「</a:t>
            </a:r>
            <a:r>
              <a:rPr lang="ja-JP" altLang="en-US" sz="1400" b="1" dirty="0">
                <a:latin typeface="BIZ UDPゴシック" panose="020B0400000000000000" pitchFamily="50" charset="-128"/>
                <a:ea typeface="BIZ UDPゴシック" panose="020B0400000000000000" pitchFamily="50" charset="-128"/>
              </a:rPr>
              <a:t>八尾支援学校</a:t>
            </a:r>
            <a:r>
              <a:rPr lang="ja-JP" altLang="en-US" sz="1400" b="1" kern="0" dirty="0">
                <a:latin typeface="BIZ UDPゴシック" panose="020B0400000000000000" pitchFamily="50" charset="-128"/>
                <a:ea typeface="BIZ UDPゴシック" panose="020B0400000000000000" pitchFamily="50" charset="-128"/>
              </a:rPr>
              <a:t>見学セミナー</a:t>
            </a:r>
            <a:r>
              <a:rPr lang="ja-JP" altLang="en-US" sz="14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　</a:t>
            </a:r>
            <a:r>
              <a:rPr lang="ja-JP" altLang="en-US" sz="1400" dirty="0">
                <a:latin typeface="BIZ UDPゴシック" panose="020B0400000000000000" pitchFamily="50" charset="-128"/>
                <a:ea typeface="BIZ UDPゴシック" panose="020B0400000000000000" pitchFamily="50" charset="-128"/>
              </a:rPr>
              <a:t>参加申込書</a:t>
            </a:r>
          </a:p>
        </p:txBody>
      </p:sp>
      <p:grpSp>
        <p:nvGrpSpPr>
          <p:cNvPr id="7" name="グループ化 3"/>
          <p:cNvGrpSpPr>
            <a:grpSpLocks/>
          </p:cNvGrpSpPr>
          <p:nvPr/>
        </p:nvGrpSpPr>
        <p:grpSpPr bwMode="auto">
          <a:xfrm>
            <a:off x="159273" y="2736390"/>
            <a:ext cx="6934337" cy="4495257"/>
            <a:chOff x="174066" y="1942625"/>
            <a:chExt cx="6696023" cy="3364812"/>
          </a:xfrm>
        </p:grpSpPr>
        <p:sp>
          <p:nvSpPr>
            <p:cNvPr id="8" name="正方形/長方形 7"/>
            <p:cNvSpPr/>
            <p:nvPr/>
          </p:nvSpPr>
          <p:spPr>
            <a:xfrm>
              <a:off x="174066" y="1942625"/>
              <a:ext cx="6696023" cy="3364812"/>
            </a:xfrm>
            <a:prstGeom prst="rect">
              <a:avLst/>
            </a:prstGeom>
            <a:solidFill>
              <a:srgbClr val="99FF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spcBef>
                  <a:spcPct val="40000"/>
                </a:spcBef>
                <a:defRPr/>
              </a:pPr>
              <a:endParaRPr lang="ja-JP" altLang="en-US" sz="2000" dirty="0">
                <a:solidFill>
                  <a:srgbClr val="7030A0"/>
                </a:solidFill>
                <a:ea typeface="HGS創英角ﾎﾟｯﾌﾟ体" pitchFamily="50" charset="-128"/>
              </a:endParaRPr>
            </a:p>
          </p:txBody>
        </p:sp>
        <p:sp>
          <p:nvSpPr>
            <p:cNvPr id="9" name="AutoShape 3"/>
            <p:cNvSpPr>
              <a:spLocks noChangeArrowheads="1"/>
            </p:cNvSpPr>
            <p:nvPr/>
          </p:nvSpPr>
          <p:spPr bwMode="auto">
            <a:xfrm>
              <a:off x="2197693" y="2036560"/>
              <a:ext cx="2648768" cy="236961"/>
            </a:xfrm>
            <a:prstGeom prst="roundRect">
              <a:avLst>
                <a:gd name="adj" fmla="val 3471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ctr"/>
            <a:lstStyle/>
            <a:p>
              <a:pPr algn="ctr" eaLnBrk="1" hangingPunct="1">
                <a:lnSpc>
                  <a:spcPct val="80000"/>
                </a:lnSpc>
                <a:spcBef>
                  <a:spcPts val="500"/>
                </a:spcBef>
                <a:defRPr/>
              </a:pPr>
              <a:r>
                <a:rPr lang="ja-JP" altLang="en-US" sz="1600" b="1" dirty="0">
                  <a:solidFill>
                    <a:schemeClr val="tx1"/>
                  </a:solidFill>
                  <a:latin typeface="HGP創英角ｺﾞｼｯｸUB" panose="020B0900000000000000" pitchFamily="50" charset="-128"/>
                  <a:ea typeface="HGP創英角ｺﾞｼｯｸUB" panose="020B0900000000000000" pitchFamily="50" charset="-128"/>
                </a:rPr>
                <a:t>八尾支援学校のご紹介</a:t>
              </a:r>
            </a:p>
          </p:txBody>
        </p:sp>
        <p:sp>
          <p:nvSpPr>
            <p:cNvPr id="11" name="Rectangle 359"/>
            <p:cNvSpPr>
              <a:spLocks noChangeArrowheads="1"/>
            </p:cNvSpPr>
            <p:nvPr/>
          </p:nvSpPr>
          <p:spPr bwMode="auto">
            <a:xfrm>
              <a:off x="341146" y="2369408"/>
              <a:ext cx="6361861" cy="2827712"/>
            </a:xfrm>
            <a:prstGeom prst="rect">
              <a:avLst/>
            </a:prstGeom>
            <a:solidFill>
              <a:schemeClr val="bg1"/>
            </a:solidFill>
            <a:ln w="9525">
              <a:noFill/>
              <a:miter lim="800000"/>
              <a:headEnd/>
              <a:tailEnd/>
            </a:ln>
          </p:spPr>
          <p:txBody>
            <a:bodyPr wrap="none" tIns="7200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72000" eaLnBrk="1" hangingPunct="1">
                <a:spcBef>
                  <a:spcPct val="0"/>
                </a:spcBef>
                <a:buFontTx/>
                <a:buNone/>
              </a:pPr>
              <a:endParaRPr lang="ja-JP" altLang="en-US" sz="1100" dirty="0">
                <a:latin typeface="BIZ UDPゴシック" panose="020B0400000000000000" pitchFamily="50" charset="-128"/>
                <a:ea typeface="BIZ UDPゴシック" panose="020B0400000000000000" pitchFamily="50" charset="-128"/>
              </a:endParaRPr>
            </a:p>
          </p:txBody>
        </p:sp>
      </p:grpSp>
      <p:sp>
        <p:nvSpPr>
          <p:cNvPr id="4" name="正方形/長方形 3"/>
          <p:cNvSpPr/>
          <p:nvPr/>
        </p:nvSpPr>
        <p:spPr>
          <a:xfrm>
            <a:off x="342146" y="4043762"/>
            <a:ext cx="6475092" cy="738664"/>
          </a:xfrm>
          <a:prstGeom prst="rect">
            <a:avLst/>
          </a:prstGeom>
        </p:spPr>
        <p:txBody>
          <a:bodyPr wrap="square">
            <a:spAutoFit/>
          </a:bodyPr>
          <a:lstStyle/>
          <a:p>
            <a:r>
              <a:rPr lang="ja-JP" altLang="en-US" sz="1050" dirty="0">
                <a:latin typeface="UD デジタル 教科書体 NP-B" panose="02020700000000000000" pitchFamily="18" charset="-128"/>
                <a:ea typeface="UD デジタル 教科書体 NP-B" panose="02020700000000000000" pitchFamily="18" charset="-128"/>
              </a:rPr>
              <a:t>　八尾支援学校は、知的障がいのある児童生徒を対象とした支援学校で</a:t>
            </a:r>
            <a:r>
              <a:rPr lang="ja-JP" altLang="en-US" sz="1050" dirty="0" smtClean="0">
                <a:latin typeface="UD デジタル 教科書体 NP-B" panose="02020700000000000000" pitchFamily="18" charset="-128"/>
                <a:ea typeface="UD デジタル 教科書体 NP-B" panose="02020700000000000000" pitchFamily="18" charset="-128"/>
              </a:rPr>
              <a:t>、小学部・中学部</a:t>
            </a:r>
            <a:r>
              <a:rPr lang="ja-JP" altLang="en-US" sz="1050" dirty="0">
                <a:latin typeface="UD デジタル 教科書体 NP-B" panose="02020700000000000000" pitchFamily="18" charset="-128"/>
                <a:ea typeface="UD デジタル 教科書体 NP-B" panose="02020700000000000000" pitchFamily="18" charset="-128"/>
              </a:rPr>
              <a:t>・高等部があります。通学区域は、小学部・中学部</a:t>
            </a:r>
            <a:r>
              <a:rPr lang="ja-JP" altLang="en-US" sz="1050" dirty="0" smtClean="0">
                <a:latin typeface="UD デジタル 教科書体 NP-B" panose="02020700000000000000" pitchFamily="18" charset="-128"/>
                <a:ea typeface="UD デジタル 教科書体 NP-B" panose="02020700000000000000" pitchFamily="18" charset="-128"/>
              </a:rPr>
              <a:t>が八尾市と東大阪市。高等部が八尾市</a:t>
            </a:r>
            <a:r>
              <a:rPr lang="ja-JP" altLang="en-US" sz="1050" dirty="0">
                <a:latin typeface="UD デジタル 教科書体 NP-B" panose="02020700000000000000" pitchFamily="18" charset="-128"/>
                <a:ea typeface="UD デジタル 教科書体 NP-B" panose="02020700000000000000" pitchFamily="18" charset="-128"/>
              </a:rPr>
              <a:t>となっています</a:t>
            </a:r>
            <a:r>
              <a:rPr lang="ja-JP" altLang="en-US" sz="1050" dirty="0" smtClean="0">
                <a:latin typeface="UD デジタル 教科書体 NP-B" panose="02020700000000000000" pitchFamily="18" charset="-128"/>
                <a:ea typeface="UD デジタル 教科書体 NP-B" panose="02020700000000000000" pitchFamily="18" charset="-128"/>
              </a:rPr>
              <a:t>。</a:t>
            </a:r>
            <a:r>
              <a:rPr lang="ja-JP" altLang="en-US" sz="1050" b="0" i="0" dirty="0" smtClean="0">
                <a:solidFill>
                  <a:srgbClr val="000000"/>
                </a:solidFill>
                <a:effectLst/>
                <a:latin typeface="UD デジタル 教科書体 NP-B" panose="02020700000000000000" pitchFamily="18" charset="-128"/>
                <a:ea typeface="UD デジタル 教科書体 NP-B" panose="02020700000000000000" pitchFamily="18" charset="-128"/>
              </a:rPr>
              <a:t>小学部</a:t>
            </a:r>
            <a:r>
              <a:rPr lang="en-US" altLang="ja-JP" sz="1050" b="0" i="0" dirty="0">
                <a:solidFill>
                  <a:srgbClr val="000000"/>
                </a:solidFill>
                <a:effectLst/>
                <a:latin typeface="UD デジタル 教科書体 NP-B" panose="02020700000000000000" pitchFamily="18" charset="-128"/>
                <a:ea typeface="UD デジタル 教科書体 NP-B" panose="02020700000000000000" pitchFamily="18" charset="-128"/>
              </a:rPr>
              <a:t>163</a:t>
            </a:r>
            <a:r>
              <a:rPr lang="ja-JP" altLang="en-US" sz="1050" b="0" i="0" dirty="0">
                <a:solidFill>
                  <a:srgbClr val="000000"/>
                </a:solidFill>
                <a:effectLst/>
                <a:latin typeface="UD デジタル 教科書体 NP-B" panose="02020700000000000000" pitchFamily="18" charset="-128"/>
                <a:ea typeface="UD デジタル 教科書体 NP-B" panose="02020700000000000000" pitchFamily="18" charset="-128"/>
              </a:rPr>
              <a:t>名、中学部</a:t>
            </a:r>
            <a:r>
              <a:rPr lang="en-US" altLang="ja-JP" sz="1050" b="0" i="0" dirty="0">
                <a:solidFill>
                  <a:srgbClr val="000000"/>
                </a:solidFill>
                <a:effectLst/>
                <a:latin typeface="UD デジタル 教科書体 NP-B" panose="02020700000000000000" pitchFamily="18" charset="-128"/>
                <a:ea typeface="UD デジタル 教科書体 NP-B" panose="02020700000000000000" pitchFamily="18" charset="-128"/>
              </a:rPr>
              <a:t>158</a:t>
            </a:r>
            <a:r>
              <a:rPr lang="ja-JP" altLang="en-US" sz="1050" b="0" i="0" dirty="0">
                <a:solidFill>
                  <a:srgbClr val="000000"/>
                </a:solidFill>
                <a:effectLst/>
                <a:latin typeface="UD デジタル 教科書体 NP-B" panose="02020700000000000000" pitchFamily="18" charset="-128"/>
                <a:ea typeface="UD デジタル 教科書体 NP-B" panose="02020700000000000000" pitchFamily="18" charset="-128"/>
              </a:rPr>
              <a:t>名</a:t>
            </a:r>
            <a:r>
              <a:rPr lang="ja-JP" altLang="en-US" sz="1050" b="0" i="0" dirty="0" smtClean="0">
                <a:solidFill>
                  <a:srgbClr val="000000"/>
                </a:solidFill>
                <a:effectLst/>
                <a:latin typeface="UD デジタル 教科書体 NP-B" panose="02020700000000000000" pitchFamily="18" charset="-128"/>
                <a:ea typeface="UD デジタル 教科書体 NP-B" panose="02020700000000000000" pitchFamily="18" charset="-128"/>
              </a:rPr>
              <a:t>、高等部</a:t>
            </a:r>
            <a:r>
              <a:rPr lang="en-US" altLang="ja-JP" sz="1050" b="0" i="0" dirty="0">
                <a:solidFill>
                  <a:srgbClr val="000000"/>
                </a:solidFill>
                <a:effectLst/>
                <a:latin typeface="UD デジタル 教科書体 NP-B" panose="02020700000000000000" pitchFamily="18" charset="-128"/>
                <a:ea typeface="UD デジタル 教科書体 NP-B" panose="02020700000000000000" pitchFamily="18" charset="-128"/>
              </a:rPr>
              <a:t>66</a:t>
            </a:r>
            <a:r>
              <a:rPr lang="ja-JP" altLang="en-US" sz="1050" b="0" i="0" dirty="0">
                <a:solidFill>
                  <a:srgbClr val="000000"/>
                </a:solidFill>
                <a:effectLst/>
                <a:latin typeface="UD デジタル 教科書体 NP-B" panose="02020700000000000000" pitchFamily="18" charset="-128"/>
                <a:ea typeface="UD デジタル 教科書体 NP-B" panose="02020700000000000000" pitchFamily="18" charset="-128"/>
              </a:rPr>
              <a:t>名</a:t>
            </a:r>
            <a:r>
              <a:rPr lang="ja-JP" altLang="en-US" sz="1050" b="0" i="0" dirty="0" smtClean="0">
                <a:solidFill>
                  <a:srgbClr val="000000"/>
                </a:solidFill>
                <a:effectLst/>
                <a:latin typeface="UD デジタル 教科書体 NP-B" panose="02020700000000000000" pitchFamily="18" charset="-128"/>
                <a:ea typeface="UD デジタル 教科書体 NP-B" panose="02020700000000000000" pitchFamily="18" charset="-128"/>
              </a:rPr>
              <a:t>、</a:t>
            </a:r>
            <a:endParaRPr lang="en-US" altLang="ja-JP" sz="1050" b="0" i="0" dirty="0" smtClean="0">
              <a:solidFill>
                <a:srgbClr val="000000"/>
              </a:solidFill>
              <a:effectLst/>
              <a:latin typeface="UD デジタル 教科書体 NP-B" panose="02020700000000000000" pitchFamily="18" charset="-128"/>
              <a:ea typeface="UD デジタル 教科書体 NP-B" panose="02020700000000000000" pitchFamily="18" charset="-128"/>
            </a:endParaRPr>
          </a:p>
          <a:p>
            <a:r>
              <a:rPr lang="ja-JP" altLang="en-US" sz="1050" b="0" i="0" dirty="0" smtClean="0">
                <a:solidFill>
                  <a:srgbClr val="000000"/>
                </a:solidFill>
                <a:effectLst/>
                <a:latin typeface="UD デジタル 教科書体 NP-B" panose="02020700000000000000" pitchFamily="18" charset="-128"/>
                <a:ea typeface="UD デジタル 教科書体 NP-B" panose="02020700000000000000" pitchFamily="18" charset="-128"/>
              </a:rPr>
              <a:t>計</a:t>
            </a:r>
            <a:r>
              <a:rPr lang="en-US" altLang="ja-JP" sz="1050" b="0" i="0" dirty="0" smtClean="0">
                <a:solidFill>
                  <a:srgbClr val="000000"/>
                </a:solidFill>
                <a:effectLst/>
                <a:latin typeface="UD デジタル 教科書体 NP-B" panose="02020700000000000000" pitchFamily="18" charset="-128"/>
                <a:ea typeface="UD デジタル 教科書体 NP-B" panose="02020700000000000000" pitchFamily="18" charset="-128"/>
              </a:rPr>
              <a:t>387</a:t>
            </a:r>
            <a:r>
              <a:rPr lang="ja-JP" altLang="en-US" sz="1050" b="0" i="0" dirty="0">
                <a:solidFill>
                  <a:srgbClr val="000000"/>
                </a:solidFill>
                <a:effectLst/>
                <a:latin typeface="UD デジタル 教科書体 NP-B" panose="02020700000000000000" pitchFamily="18" charset="-128"/>
                <a:ea typeface="UD デジタル 教科書体 NP-B" panose="02020700000000000000" pitchFamily="18" charset="-128"/>
              </a:rPr>
              <a:t>名の児童生徒が在籍する大規模校です</a:t>
            </a:r>
            <a:r>
              <a:rPr lang="ja-JP" altLang="en-US" sz="1050" b="0" i="0" dirty="0" smtClean="0">
                <a:solidFill>
                  <a:srgbClr val="000000"/>
                </a:solidFill>
                <a:effectLst/>
                <a:latin typeface="UD デジタル 教科書体 NP-B" panose="02020700000000000000" pitchFamily="18" charset="-128"/>
                <a:ea typeface="UD デジタル 教科書体 NP-B" panose="02020700000000000000" pitchFamily="18" charset="-128"/>
              </a:rPr>
              <a:t>。</a:t>
            </a:r>
            <a:endParaRPr lang="en-US" altLang="ja-JP" sz="1050" b="0" i="0" dirty="0" smtClean="0">
              <a:solidFill>
                <a:srgbClr val="000000"/>
              </a:solidFill>
              <a:effectLst/>
              <a:latin typeface="UD デジタル 教科書体 NP-B" panose="02020700000000000000" pitchFamily="18" charset="-128"/>
              <a:ea typeface="UD デジタル 教科書体 NP-B" panose="02020700000000000000" pitchFamily="18" charset="-128"/>
            </a:endParaRPr>
          </a:p>
        </p:txBody>
      </p:sp>
      <p:sp>
        <p:nvSpPr>
          <p:cNvPr id="5" name="正方形/長方形 4"/>
          <p:cNvSpPr/>
          <p:nvPr/>
        </p:nvSpPr>
        <p:spPr>
          <a:xfrm>
            <a:off x="556925" y="3419013"/>
            <a:ext cx="6139030" cy="438582"/>
          </a:xfrm>
          <a:prstGeom prst="rect">
            <a:avLst/>
          </a:prstGeom>
        </p:spPr>
        <p:txBody>
          <a:bodyPr wrap="square">
            <a:spAutoFit/>
          </a:bodyPr>
          <a:lstStyle/>
          <a:p>
            <a:endParaRPr lang="en-US" altLang="ja-JP" sz="1050" dirty="0">
              <a:latin typeface="UD デジタル 教科書体 NP-B" panose="02020700000000000000" pitchFamily="18" charset="-128"/>
              <a:ea typeface="UD デジタル 教科書体 NP-B" panose="02020700000000000000" pitchFamily="18" charset="-128"/>
            </a:endParaRPr>
          </a:p>
          <a:p>
            <a:r>
              <a:rPr lang="ja-JP" altLang="en-US" sz="1200" dirty="0">
                <a:latin typeface="UD デジタル 教科書体 NP-B" panose="02020700000000000000" pitchFamily="18" charset="-128"/>
                <a:ea typeface="UD デジタル 教科書体 NP-B" panose="02020700000000000000" pitchFamily="18" charset="-128"/>
              </a:rPr>
              <a:t>◎開校して</a:t>
            </a:r>
            <a:r>
              <a:rPr lang="en-US" altLang="ja-JP" sz="1200" dirty="0">
                <a:latin typeface="UD デジタル 教科書体 NP-B" panose="02020700000000000000" pitchFamily="18" charset="-128"/>
                <a:ea typeface="UD デジタル 教科書体 NP-B" panose="02020700000000000000" pitchFamily="18" charset="-128"/>
              </a:rPr>
              <a:t>56</a:t>
            </a:r>
            <a:r>
              <a:rPr lang="ja-JP" altLang="en-US" sz="1200" dirty="0">
                <a:latin typeface="UD デジタル 教科書体 NP-B" panose="02020700000000000000" pitchFamily="18" charset="-128"/>
                <a:ea typeface="UD デジタル 教科書体 NP-B" panose="02020700000000000000" pitchFamily="18" charset="-128"/>
              </a:rPr>
              <a:t>年目となりました。地域の方々と共に、歩んでいきたいと考えています。</a:t>
            </a:r>
          </a:p>
        </p:txBody>
      </p:sp>
      <p:sp>
        <p:nvSpPr>
          <p:cNvPr id="13" name="テキスト ボックス 12"/>
          <p:cNvSpPr txBox="1"/>
          <p:nvPr/>
        </p:nvSpPr>
        <p:spPr>
          <a:xfrm>
            <a:off x="435642" y="5876527"/>
            <a:ext cx="6381596" cy="1077218"/>
          </a:xfrm>
          <a:prstGeom prst="rect">
            <a:avLst/>
          </a:prstGeom>
          <a:noFill/>
          <a:ln>
            <a:solidFill>
              <a:srgbClr val="002060"/>
            </a:solidFill>
          </a:ln>
        </p:spPr>
        <p:txBody>
          <a:bodyPr wrap="square" rtlCol="0">
            <a:spAutoFit/>
          </a:bodyPr>
          <a:lstStyle/>
          <a:p>
            <a:pPr algn="ctr"/>
            <a:r>
              <a:rPr kumimoji="1" lang="ja-JP" altLang="en-US" sz="1600" dirty="0" smtClean="0">
                <a:latin typeface="UD デジタル 教科書体 NP-B" panose="02020700000000000000" pitchFamily="18" charset="-128"/>
                <a:ea typeface="UD デジタル 教科書体 NP-B" panose="02020700000000000000" pitchFamily="18" charset="-128"/>
              </a:rPr>
              <a:t>フロンティアコース</a:t>
            </a:r>
            <a:r>
              <a:rPr kumimoji="1" lang="ja-JP" altLang="en-US" sz="1600" dirty="0">
                <a:latin typeface="UD デジタル 教科書体 NP-B" panose="02020700000000000000" pitchFamily="18" charset="-128"/>
                <a:ea typeface="UD デジタル 教科書体 NP-B" panose="02020700000000000000" pitchFamily="18" charset="-128"/>
              </a:rPr>
              <a:t>（職業コース）について</a:t>
            </a:r>
            <a:endParaRPr kumimoji="1" lang="en-US" altLang="ja-JP" sz="1600" dirty="0">
              <a:latin typeface="UD デジタル 教科書体 NP-B" panose="02020700000000000000" pitchFamily="18" charset="-128"/>
              <a:ea typeface="UD デジタル 教科書体 NP-B" panose="02020700000000000000" pitchFamily="18" charset="-128"/>
            </a:endParaRPr>
          </a:p>
          <a:p>
            <a:r>
              <a:rPr kumimoji="1" lang="ja-JP" altLang="en-US" sz="1050" dirty="0" smtClean="0">
                <a:latin typeface="UD デジタル 教科書体 NP-B" panose="02020700000000000000" pitchFamily="18" charset="-128"/>
                <a:ea typeface="UD デジタル 教科書体 NP-B" panose="02020700000000000000" pitchFamily="18" charset="-128"/>
              </a:rPr>
              <a:t>　</a:t>
            </a:r>
            <a:r>
              <a:rPr kumimoji="1" lang="ja-JP" altLang="en-US" sz="1200" dirty="0" smtClean="0">
                <a:latin typeface="UD デジタル 教科書体 NP-B" panose="02020700000000000000" pitchFamily="18" charset="-128"/>
                <a:ea typeface="UD デジタル 教科書体 NP-B" panose="02020700000000000000" pitchFamily="18" charset="-128"/>
              </a:rPr>
              <a:t>高等部にはフロンティアコース（職業コース）を設置しており、高等部卒業後の企業就労を目指す生徒の育成に努めています。</a:t>
            </a:r>
            <a:endParaRPr kumimoji="1" lang="ja-JP" altLang="en-US" sz="1200" dirty="0">
              <a:latin typeface="UD デジタル 教科書体 NP-B" panose="02020700000000000000" pitchFamily="18" charset="-128"/>
              <a:ea typeface="UD デジタル 教科書体 NP-B" panose="02020700000000000000" pitchFamily="18" charset="-128"/>
            </a:endParaRPr>
          </a:p>
          <a:p>
            <a:r>
              <a:rPr kumimoji="1" lang="ja-JP" altLang="en-US" sz="1200" dirty="0" smtClean="0">
                <a:latin typeface="UD デジタル 教科書体 NP-B" panose="02020700000000000000" pitchFamily="18" charset="-128"/>
                <a:ea typeface="UD デジタル 教科書体 NP-B" panose="02020700000000000000" pitchFamily="18" charset="-128"/>
              </a:rPr>
              <a:t>　現場</a:t>
            </a:r>
            <a:r>
              <a:rPr kumimoji="1" lang="ja-JP" altLang="en-US" sz="1200" dirty="0">
                <a:latin typeface="UD デジタル 教科書体 NP-B" panose="02020700000000000000" pitchFamily="18" charset="-128"/>
                <a:ea typeface="UD デジタル 教科書体 NP-B" panose="02020700000000000000" pitchFamily="18" charset="-128"/>
              </a:rPr>
              <a:t>での職業体験を積み重ねることで生徒本人の仕事に対する自信を高め、やりがいを育むとともに、業種適性を見極める機会としてさまざまな職業体験を設定しています。</a:t>
            </a:r>
          </a:p>
        </p:txBody>
      </p:sp>
      <p:sp>
        <p:nvSpPr>
          <p:cNvPr id="18" name="テキスト ボックス 6">
            <a:extLst>
              <a:ext uri="{FF2B5EF4-FFF2-40B4-BE49-F238E27FC236}">
                <a16:creationId xmlns:a16="http://schemas.microsoft.com/office/drawing/2014/main" id="{5475EC9F-7A8F-4373-9F00-C088E9497521}"/>
              </a:ext>
            </a:extLst>
          </p:cNvPr>
          <p:cNvSpPr txBox="1">
            <a:spLocks noChangeArrowheads="1"/>
          </p:cNvSpPr>
          <p:nvPr/>
        </p:nvSpPr>
        <p:spPr bwMode="auto">
          <a:xfrm>
            <a:off x="97903" y="107133"/>
            <a:ext cx="6995707" cy="2445821"/>
          </a:xfrm>
          <a:prstGeom prst="rect">
            <a:avLst/>
          </a:prstGeom>
          <a:noFill/>
          <a:ln w="63500" cap="rnd" cmpd="sng">
            <a:solidFill>
              <a:srgbClr val="000000"/>
            </a:solidFill>
            <a:bevel/>
            <a:headEnd/>
            <a:tailEnd/>
          </a:ln>
        </p:spPr>
        <p:txBody>
          <a:bodyPr wrap="square">
            <a:no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None/>
            </a:pPr>
            <a:r>
              <a:rPr lang="en-US" altLang="ja-JP" sz="1400" b="1" dirty="0">
                <a:solidFill>
                  <a:srgbClr val="000000"/>
                </a:solidFill>
                <a:latin typeface="UD デジタル 教科書体 NK-B" panose="02020700000000000000" pitchFamily="18" charset="-128"/>
                <a:ea typeface="UD デジタル 教科書体 NK-B" panose="02020700000000000000" pitchFamily="18" charset="-128"/>
              </a:rPr>
              <a:t>《</a:t>
            </a:r>
            <a:r>
              <a:rPr lang="ja-JP" altLang="en-US" sz="1400" b="1" dirty="0">
                <a:solidFill>
                  <a:srgbClr val="000000"/>
                </a:solidFill>
                <a:latin typeface="UD デジタル 教科書体 NK-B" panose="02020700000000000000" pitchFamily="18" charset="-128"/>
                <a:ea typeface="UD デジタル 教科書体 NK-B" panose="02020700000000000000" pitchFamily="18" charset="-128"/>
              </a:rPr>
              <a:t>申込方法</a:t>
            </a:r>
            <a:r>
              <a:rPr lang="en-US" altLang="ja-JP" sz="1400" b="1" dirty="0">
                <a:solidFill>
                  <a:srgbClr val="000000"/>
                </a:solidFill>
                <a:latin typeface="UD デジタル 教科書体 NK-B" panose="02020700000000000000" pitchFamily="18" charset="-128"/>
                <a:ea typeface="UD デジタル 教科書体 NK-B" panose="02020700000000000000" pitchFamily="18" charset="-128"/>
              </a:rPr>
              <a:t>》</a:t>
            </a:r>
            <a:r>
              <a:rPr lang="ja-JP" altLang="en-US" sz="1400" b="1" dirty="0">
                <a:solidFill>
                  <a:srgbClr val="000000"/>
                </a:solidFill>
                <a:latin typeface="UD デジタル 教科書体 NK-B" panose="02020700000000000000" pitchFamily="18" charset="-128"/>
                <a:ea typeface="UD デジタル 教科書体 NK-B" panose="02020700000000000000" pitchFamily="18" charset="-128"/>
              </a:rPr>
              <a:t>　　</a:t>
            </a:r>
            <a:endParaRPr lang="en-US" altLang="ja-JP" sz="1400" b="1" dirty="0">
              <a:solidFill>
                <a:srgbClr val="000000"/>
              </a:solidFill>
              <a:latin typeface="UD デジタル 教科書体 NK-B" panose="02020700000000000000" pitchFamily="18" charset="-128"/>
              <a:ea typeface="UD デジタル 教科書体 NK-B" panose="02020700000000000000" pitchFamily="18" charset="-128"/>
            </a:endParaRPr>
          </a:p>
          <a:p>
            <a:pPr algn="ctr">
              <a:spcBef>
                <a:spcPct val="0"/>
              </a:spcBef>
              <a:buNone/>
            </a:pPr>
            <a:r>
              <a:rPr lang="ja-JP" altLang="en-US" sz="1619" b="1" u="sng" dirty="0" smtClean="0">
                <a:solidFill>
                  <a:srgbClr val="000000"/>
                </a:solidFill>
                <a:latin typeface="UD デジタル 教科書体 NK-B" panose="02020700000000000000" pitchFamily="18" charset="-128"/>
                <a:ea typeface="UD デジタル 教科書体 NK-B" panose="02020700000000000000" pitchFamily="18" charset="-128"/>
              </a:rPr>
              <a:t>「</a:t>
            </a:r>
            <a:r>
              <a:rPr lang="ja-JP" altLang="en-US" sz="1619" b="1" u="sng" dirty="0">
                <a:solidFill>
                  <a:srgbClr val="000000"/>
                </a:solidFill>
                <a:latin typeface="UD デジタル 教科書体 NK-B" panose="02020700000000000000" pitchFamily="18" charset="-128"/>
                <a:ea typeface="UD デジタル 教科書体 NK-B" panose="02020700000000000000" pitchFamily="18" charset="-128"/>
              </a:rPr>
              <a:t>大阪府行政オンラインシステム」よりお申込みください。</a:t>
            </a:r>
            <a:endParaRPr lang="en-US" altLang="ja-JP" sz="1619" b="1" u="sng" dirty="0">
              <a:solidFill>
                <a:srgbClr val="000000"/>
              </a:solidFill>
              <a:latin typeface="UD デジタル 教科書体 NK-B" panose="02020700000000000000" pitchFamily="18" charset="-128"/>
              <a:ea typeface="UD デジタル 教科書体 NK-B" panose="02020700000000000000" pitchFamily="18" charset="-128"/>
            </a:endParaRPr>
          </a:p>
          <a:p>
            <a:pPr latinLnBrk="1">
              <a:spcBef>
                <a:spcPct val="0"/>
              </a:spcBef>
              <a:buNone/>
            </a:pPr>
            <a:r>
              <a:rPr lang="ja-JP" altLang="en-US" sz="1259" dirty="0" smtClean="0">
                <a:solidFill>
                  <a:srgbClr val="000000"/>
                </a:solidFill>
                <a:latin typeface="UD デジタル 教科書体 NK-B" panose="02020700000000000000" pitchFamily="18" charset="-128"/>
                <a:ea typeface="UD デジタル 教科書体 NK-B" panose="02020700000000000000" pitchFamily="18" charset="-128"/>
              </a:rPr>
              <a:t>（</a:t>
            </a:r>
            <a:r>
              <a:rPr lang="en-US" altLang="ja-JP" sz="1259" dirty="0">
                <a:solidFill>
                  <a:srgbClr val="000000"/>
                </a:solidFill>
                <a:latin typeface="UD デジタル 教科書体 NK-B" panose="02020700000000000000" pitchFamily="18" charset="-128"/>
                <a:ea typeface="UD デジタル 教科書体 NK-B" panose="02020700000000000000" pitchFamily="18" charset="-128"/>
              </a:rPr>
              <a:t>URL</a:t>
            </a:r>
            <a:r>
              <a:rPr lang="ja-JP" altLang="en-US" sz="1259" dirty="0" smtClean="0">
                <a:solidFill>
                  <a:srgbClr val="000000"/>
                </a:solidFill>
                <a:latin typeface="UD デジタル 教科書体 NK-B" panose="02020700000000000000" pitchFamily="18" charset="-128"/>
                <a:ea typeface="UD デジタル 教科書体 NK-B" panose="02020700000000000000" pitchFamily="18" charset="-128"/>
              </a:rPr>
              <a:t>）</a:t>
            </a:r>
            <a:endParaRPr lang="en-US" altLang="ja-JP" sz="1259" dirty="0" smtClean="0">
              <a:solidFill>
                <a:srgbClr val="000000"/>
              </a:solidFill>
              <a:latin typeface="UD デジタル 教科書体 NK-B" panose="02020700000000000000" pitchFamily="18" charset="-128"/>
              <a:ea typeface="UD デジタル 教科書体 NK-B" panose="02020700000000000000" pitchFamily="18" charset="-128"/>
            </a:endParaRPr>
          </a:p>
          <a:p>
            <a:pPr latinLnBrk="1">
              <a:spcBef>
                <a:spcPct val="0"/>
              </a:spcBef>
              <a:buNone/>
            </a:pPr>
            <a:r>
              <a:rPr lang="en-US" altLang="ja-JP" sz="1259" dirty="0">
                <a:solidFill>
                  <a:srgbClr val="000000"/>
                </a:solidFill>
                <a:latin typeface="UD デジタル 教科書体 NK-B" panose="02020700000000000000" pitchFamily="18" charset="-128"/>
                <a:ea typeface="UD デジタル 教科書体 NK-B" panose="02020700000000000000" pitchFamily="18" charset="-128"/>
                <a:hlinkClick r:id="rId2"/>
              </a:rPr>
              <a:t>https://</a:t>
            </a:r>
            <a:r>
              <a:rPr lang="en-US" altLang="ja-JP" sz="1259" dirty="0" smtClean="0">
                <a:solidFill>
                  <a:srgbClr val="000000"/>
                </a:solidFill>
                <a:latin typeface="UD デジタル 教科書体 NK-B" panose="02020700000000000000" pitchFamily="18" charset="-128"/>
                <a:ea typeface="UD デジタル 教科書体 NK-B" panose="02020700000000000000" pitchFamily="18" charset="-128"/>
                <a:hlinkClick r:id="rId2"/>
              </a:rPr>
              <a:t>lgpos.task-asp.net/cu/270008/ea/residents/procedures/apply/8a343af7-53c8-41e3-9f39-26c521a6a6cb/start</a:t>
            </a:r>
            <a:endParaRPr lang="en-US" altLang="ja-JP" sz="1259" dirty="0" smtClean="0">
              <a:solidFill>
                <a:srgbClr val="000000"/>
              </a:solidFill>
              <a:latin typeface="UD デジタル 教科書体 NK-B" panose="02020700000000000000" pitchFamily="18" charset="-128"/>
              <a:ea typeface="UD デジタル 教科書体 NK-B" panose="02020700000000000000" pitchFamily="18" charset="-128"/>
            </a:endParaRPr>
          </a:p>
          <a:p>
            <a:pPr latinLnBrk="1">
              <a:spcBef>
                <a:spcPct val="0"/>
              </a:spcBef>
              <a:buNone/>
            </a:pPr>
            <a:r>
              <a:rPr lang="ja-JP" altLang="en-US" sz="1259" dirty="0" smtClean="0">
                <a:solidFill>
                  <a:srgbClr val="000000"/>
                </a:solidFill>
                <a:latin typeface="UD デジタル 教科書体 NK-B" panose="02020700000000000000" pitchFamily="18" charset="-128"/>
                <a:ea typeface="UD デジタル 教科書体 NK-B" panose="02020700000000000000" pitchFamily="18" charset="-128"/>
              </a:rPr>
              <a:t>　　　　　　　　　　　　　　　　　　　　　　　　　　　　　　　　　　　　　　　　　　　　　　</a:t>
            </a:r>
            <a:endParaRPr lang="en-US" altLang="ja-JP" sz="1259" dirty="0">
              <a:solidFill>
                <a:srgbClr val="000000"/>
              </a:solidFill>
              <a:latin typeface="UD デジタル 教科書体 NK-B" panose="02020700000000000000" pitchFamily="18" charset="-128"/>
              <a:ea typeface="UD デジタル 教科書体 NK-B" panose="02020700000000000000" pitchFamily="18" charset="-128"/>
            </a:endParaRPr>
          </a:p>
          <a:p>
            <a:pPr>
              <a:spcBef>
                <a:spcPct val="0"/>
              </a:spcBef>
              <a:buFontTx/>
              <a:buNone/>
            </a:pPr>
            <a:r>
              <a:rPr lang="ja-JP" altLang="en-US" sz="1259" dirty="0" smtClean="0">
                <a:solidFill>
                  <a:srgbClr val="000000"/>
                </a:solidFill>
                <a:latin typeface="UD デジタル 教科書体 NK-B" panose="02020700000000000000" pitchFamily="18" charset="-128"/>
                <a:ea typeface="UD デジタル 教科書体 NK-B" panose="02020700000000000000" pitchFamily="18" charset="-128"/>
              </a:rPr>
              <a:t>（</a:t>
            </a:r>
            <a:r>
              <a:rPr lang="en-US" altLang="ja-JP" sz="1259" dirty="0">
                <a:solidFill>
                  <a:srgbClr val="000000"/>
                </a:solidFill>
                <a:latin typeface="UD デジタル 教科書体 NK-B" panose="02020700000000000000" pitchFamily="18" charset="-128"/>
                <a:ea typeface="UD デジタル 教科書体 NK-B" panose="02020700000000000000" pitchFamily="18" charset="-128"/>
              </a:rPr>
              <a:t>QR</a:t>
            </a:r>
            <a:r>
              <a:rPr lang="ja-JP" altLang="en-US" sz="1259" dirty="0">
                <a:solidFill>
                  <a:srgbClr val="000000"/>
                </a:solidFill>
                <a:latin typeface="UD デジタル 教科書体 NK-B" panose="02020700000000000000" pitchFamily="18" charset="-128"/>
                <a:ea typeface="UD デジタル 教科書体 NK-B" panose="02020700000000000000" pitchFamily="18" charset="-128"/>
              </a:rPr>
              <a:t>コード）</a:t>
            </a:r>
            <a:endParaRPr lang="en-US" altLang="ja-JP" sz="1259" dirty="0">
              <a:solidFill>
                <a:srgbClr val="000000"/>
              </a:solidFill>
              <a:latin typeface="UD デジタル 教科書体 NK-B" panose="02020700000000000000" pitchFamily="18" charset="-128"/>
              <a:ea typeface="UD デジタル 教科書体 NK-B" panose="02020700000000000000" pitchFamily="18" charset="-128"/>
            </a:endParaRPr>
          </a:p>
          <a:p>
            <a:pPr>
              <a:spcBef>
                <a:spcPct val="0"/>
              </a:spcBef>
              <a:buFontTx/>
              <a:buNone/>
            </a:pPr>
            <a:r>
              <a:rPr lang="ja-JP" altLang="en-US" sz="1259" dirty="0">
                <a:solidFill>
                  <a:srgbClr val="000000"/>
                </a:solidFill>
                <a:latin typeface="HG丸ｺﾞｼｯｸM-PRO" panose="020F0600000000000000" pitchFamily="50" charset="-128"/>
                <a:ea typeface="HG丸ｺﾞｼｯｸM-PRO" panose="020F0600000000000000" pitchFamily="50" charset="-128"/>
              </a:rPr>
              <a:t>　　　　　　　</a:t>
            </a:r>
            <a:endParaRPr lang="en-US" altLang="ja-JP" sz="1259"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259"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259"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259"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259" dirty="0">
              <a:solidFill>
                <a:srgbClr val="000000"/>
              </a:solidFill>
              <a:latin typeface="HG丸ｺﾞｼｯｸM-PRO" panose="020F0600000000000000" pitchFamily="50" charset="-128"/>
              <a:ea typeface="HG丸ｺﾞｼｯｸM-PRO" panose="020F0600000000000000" pitchFamily="50" charset="-128"/>
            </a:endParaRPr>
          </a:p>
        </p:txBody>
      </p:sp>
      <p:sp>
        <p:nvSpPr>
          <p:cNvPr id="19" name="テキスト ボックス 18">
            <a:extLst>
              <a:ext uri="{FF2B5EF4-FFF2-40B4-BE49-F238E27FC236}">
                <a16:creationId xmlns:a16="http://schemas.microsoft.com/office/drawing/2014/main" id="{AF481817-E93C-48C9-9A0E-4678B73E66D7}"/>
              </a:ext>
            </a:extLst>
          </p:cNvPr>
          <p:cNvSpPr txBox="1"/>
          <p:nvPr/>
        </p:nvSpPr>
        <p:spPr>
          <a:xfrm>
            <a:off x="1136418" y="1380406"/>
            <a:ext cx="5680820" cy="1024255"/>
          </a:xfrm>
          <a:prstGeom prst="rect">
            <a:avLst/>
          </a:prstGeom>
          <a:noFill/>
        </p:spPr>
        <p:txBody>
          <a:bodyPr wrap="square" rtlCol="0">
            <a:spAutoFit/>
          </a:bodyPr>
          <a:lstStyle/>
          <a:p>
            <a:r>
              <a:rPr lang="ja-JP" altLang="en-US" sz="1100" dirty="0">
                <a:latin typeface="UD デジタル 教科書体 NK-B" panose="02020700000000000000" pitchFamily="18" charset="-128"/>
                <a:ea typeface="UD デジタル 教科書体 NK-B" panose="02020700000000000000" pitchFamily="18" charset="-128"/>
              </a:rPr>
              <a:t>■お申し込みいただいた個人情報は、本セミナーの運営にのみ利用させていただきます。</a:t>
            </a:r>
            <a:endParaRPr lang="en-US" altLang="ja-JP" sz="1100" dirty="0">
              <a:latin typeface="UD デジタル 教科書体 NK-B" panose="02020700000000000000" pitchFamily="18" charset="-128"/>
              <a:ea typeface="UD デジタル 教科書体 NK-B" panose="02020700000000000000" pitchFamily="18" charset="-128"/>
            </a:endParaRPr>
          </a:p>
          <a:p>
            <a:r>
              <a:rPr lang="ja-JP" altLang="en-US" sz="1100" dirty="0">
                <a:solidFill>
                  <a:srgbClr val="000000"/>
                </a:solidFill>
                <a:latin typeface="UD デジタル 教科書体 NK-B" panose="02020700000000000000" pitchFamily="18" charset="-128"/>
                <a:ea typeface="UD デジタル 教科書体 NK-B" panose="02020700000000000000" pitchFamily="18" charset="-128"/>
              </a:rPr>
              <a:t>■</a:t>
            </a:r>
            <a:r>
              <a:rPr lang="ja-JP" altLang="en-US" sz="1100" dirty="0">
                <a:latin typeface="UD デジタル 教科書体 NK-B" panose="02020700000000000000" pitchFamily="18" charset="-128"/>
                <a:ea typeface="UD デジタル 教科書体 NK-B" panose="02020700000000000000" pitchFamily="18" charset="-128"/>
              </a:rPr>
              <a:t>手話通訳が必要な場合や車椅子でご参加される場合等は、事前にお申出ください。</a:t>
            </a:r>
            <a:endParaRPr lang="en-US" altLang="ja-JP" sz="1100" dirty="0">
              <a:latin typeface="UD デジタル 教科書体 NK-B" panose="02020700000000000000" pitchFamily="18" charset="-128"/>
              <a:ea typeface="UD デジタル 教科書体 NK-B" panose="02020700000000000000" pitchFamily="18" charset="-128"/>
            </a:endParaRPr>
          </a:p>
          <a:p>
            <a:r>
              <a:rPr lang="ja-JP" altLang="en-US" sz="1100" dirty="0">
                <a:latin typeface="UD デジタル 教科書体 NK-B" panose="02020700000000000000" pitchFamily="18" charset="-128"/>
                <a:ea typeface="UD デジタル 教科書体 NK-B" panose="02020700000000000000" pitchFamily="18" charset="-128"/>
              </a:rPr>
              <a:t>■インターネットによる申込みが難しい場合は、下記「参加申込書」に記入のうえ、</a:t>
            </a:r>
            <a:endParaRPr lang="en-US" altLang="ja-JP" sz="1100" dirty="0">
              <a:latin typeface="UD デジタル 教科書体 NK-B" panose="02020700000000000000" pitchFamily="18" charset="-128"/>
              <a:ea typeface="UD デジタル 教科書体 NK-B" panose="02020700000000000000" pitchFamily="18" charset="-128"/>
            </a:endParaRPr>
          </a:p>
          <a:p>
            <a:pPr>
              <a:defRPr/>
            </a:pPr>
            <a:r>
              <a:rPr lang="ja-JP" altLang="en-US" sz="1100" dirty="0">
                <a:latin typeface="UD デジタル 教科書体 NK-B" panose="02020700000000000000" pitchFamily="18" charset="-128"/>
                <a:ea typeface="UD デジタル 教科書体 NK-B" panose="02020700000000000000" pitchFamily="18" charset="-128"/>
              </a:rPr>
              <a:t>　 問合せ先（表面）あてに</a:t>
            </a:r>
            <a:r>
              <a:rPr lang="en-US" altLang="ja-JP" sz="1100" dirty="0">
                <a:latin typeface="UD デジタル 教科書体 NK-B" panose="02020700000000000000" pitchFamily="18" charset="-128"/>
                <a:ea typeface="UD デジタル 教科書体 NK-B" panose="02020700000000000000" pitchFamily="18" charset="-128"/>
              </a:rPr>
              <a:t>FAX</a:t>
            </a:r>
            <a:r>
              <a:rPr lang="ja-JP" altLang="en-US" sz="1100" dirty="0">
                <a:latin typeface="UD デジタル 教科書体 NK-B" panose="02020700000000000000" pitchFamily="18" charset="-128"/>
                <a:ea typeface="UD デジタル 教科書体 NK-B" panose="02020700000000000000" pitchFamily="18" charset="-128"/>
              </a:rPr>
              <a:t>または</a:t>
            </a:r>
            <a:r>
              <a:rPr lang="en-US" altLang="ja-JP" sz="1100" dirty="0">
                <a:latin typeface="UD デジタル 教科書体 NK-B" panose="02020700000000000000" pitchFamily="18" charset="-128"/>
                <a:ea typeface="UD デジタル 教科書体 NK-B" panose="02020700000000000000" pitchFamily="18" charset="-128"/>
              </a:rPr>
              <a:t>E-mail</a:t>
            </a:r>
            <a:r>
              <a:rPr lang="ja-JP" altLang="en-US" sz="1100" dirty="0">
                <a:latin typeface="UD デジタル 教科書体 NK-B" panose="02020700000000000000" pitchFamily="18" charset="-128"/>
                <a:ea typeface="UD デジタル 教科書体 NK-B" panose="02020700000000000000" pitchFamily="18" charset="-128"/>
              </a:rPr>
              <a:t>でお申込みください。</a:t>
            </a:r>
            <a:endParaRPr lang="en-US" altLang="ja-JP" sz="1100" dirty="0">
              <a:latin typeface="UD デジタル 教科書体 NK-B" panose="02020700000000000000" pitchFamily="18" charset="-128"/>
              <a:ea typeface="UD デジタル 教科書体 NK-B" panose="02020700000000000000" pitchFamily="18" charset="-128"/>
            </a:endParaRPr>
          </a:p>
          <a:p>
            <a:endParaRPr lang="ja-JP" altLang="en-US" sz="1656" dirty="0"/>
          </a:p>
        </p:txBody>
      </p:sp>
      <p:grpSp>
        <p:nvGrpSpPr>
          <p:cNvPr id="20" name="グループ化 20">
            <a:extLst>
              <a:ext uri="{FF2B5EF4-FFF2-40B4-BE49-F238E27FC236}">
                <a16:creationId xmlns:a16="http://schemas.microsoft.com/office/drawing/2014/main" id="{94665B27-D0D1-477A-B4C9-9706B343234B}"/>
              </a:ext>
            </a:extLst>
          </p:cNvPr>
          <p:cNvGrpSpPr>
            <a:grpSpLocks/>
          </p:cNvGrpSpPr>
          <p:nvPr/>
        </p:nvGrpSpPr>
        <p:grpSpPr bwMode="auto">
          <a:xfrm>
            <a:off x="4345894" y="2189166"/>
            <a:ext cx="2574687" cy="260670"/>
            <a:chOff x="1425921" y="7779450"/>
            <a:chExt cx="2673837" cy="216924"/>
          </a:xfrm>
        </p:grpSpPr>
        <p:sp>
          <p:nvSpPr>
            <p:cNvPr id="21" name="正方形/長方形 20">
              <a:extLst>
                <a:ext uri="{FF2B5EF4-FFF2-40B4-BE49-F238E27FC236}">
                  <a16:creationId xmlns:a16="http://schemas.microsoft.com/office/drawing/2014/main" id="{BC0FFD22-04C0-4C57-A945-95BFE24D198F}"/>
                </a:ext>
              </a:extLst>
            </p:cNvPr>
            <p:cNvSpPr/>
            <p:nvPr/>
          </p:nvSpPr>
          <p:spPr>
            <a:xfrm>
              <a:off x="1425921" y="7779450"/>
              <a:ext cx="2177597" cy="216924"/>
            </a:xfrm>
            <a:prstGeom prst="rect">
              <a:avLst/>
            </a:prstGeom>
            <a:solidFill>
              <a:sysClr val="window" lastClr="FFFFFF"/>
            </a:solidFill>
            <a:ln w="12700" cap="flat" cmpd="sng" algn="ctr">
              <a:solidFill>
                <a:sysClr val="windowText" lastClr="000000"/>
              </a:solidFill>
              <a:prstDash val="solid"/>
              <a:miter lim="800000"/>
            </a:ln>
            <a:effectLst/>
          </p:spPr>
          <p:txBody>
            <a:bodyPr anchor="ctr"/>
            <a:lstStyle/>
            <a:p>
              <a:pPr algn="ctr" defTabSz="411287">
                <a:defRPr/>
              </a:pPr>
              <a:r>
                <a:rPr lang="ja-JP" altLang="en-US" sz="1080" kern="0" dirty="0">
                  <a:solidFill>
                    <a:prstClr val="black"/>
                  </a:solidFill>
                  <a:latin typeface="UD デジタル 教科書体 NK-B" panose="02020700000000000000" pitchFamily="18" charset="-128"/>
                  <a:ea typeface="UD デジタル 教科書体 NK-B" panose="02020700000000000000" pitchFamily="18" charset="-128"/>
                </a:rPr>
                <a:t>大阪府　</a:t>
              </a:r>
              <a:r>
                <a:rPr lang="ja-JP" altLang="en-US" sz="1080" kern="0" dirty="0" err="1">
                  <a:solidFill>
                    <a:prstClr val="black"/>
                  </a:solidFill>
                  <a:latin typeface="UD デジタル 教科書体 NK-B" panose="02020700000000000000" pitchFamily="18" charset="-128"/>
                  <a:ea typeface="UD デジタル 教科書体 NK-B" panose="02020700000000000000" pitchFamily="18" charset="-128"/>
                </a:rPr>
                <a:t>障がい</a:t>
              </a:r>
              <a:r>
                <a:rPr lang="ja-JP" altLang="en-US" sz="1080" kern="0" dirty="0">
                  <a:solidFill>
                    <a:prstClr val="black"/>
                  </a:solidFill>
                  <a:latin typeface="UD デジタル 教科書体 NK-B" panose="02020700000000000000" pitchFamily="18" charset="-128"/>
                  <a:ea typeface="UD デジタル 教科書体 NK-B" panose="02020700000000000000" pitchFamily="18" charset="-128"/>
                </a:rPr>
                <a:t>者雇用セミナー</a:t>
              </a:r>
            </a:p>
          </p:txBody>
        </p:sp>
        <p:sp>
          <p:nvSpPr>
            <p:cNvPr id="22" name="正方形/長方形 21">
              <a:extLst>
                <a:ext uri="{FF2B5EF4-FFF2-40B4-BE49-F238E27FC236}">
                  <a16:creationId xmlns:a16="http://schemas.microsoft.com/office/drawing/2014/main" id="{3D752AA2-6B41-4D4C-B3D8-0277BA6B646C}"/>
                </a:ext>
              </a:extLst>
            </p:cNvPr>
            <p:cNvSpPr/>
            <p:nvPr/>
          </p:nvSpPr>
          <p:spPr>
            <a:xfrm>
              <a:off x="3597236" y="7779450"/>
              <a:ext cx="502522" cy="216924"/>
            </a:xfrm>
            <a:prstGeom prst="rect">
              <a:avLst/>
            </a:prstGeom>
            <a:solidFill>
              <a:srgbClr val="5B9BD5"/>
            </a:solidFill>
            <a:ln w="12700" cap="flat" cmpd="sng" algn="ctr">
              <a:solidFill>
                <a:sysClr val="windowText" lastClr="000000"/>
              </a:solidFill>
              <a:prstDash val="solid"/>
              <a:miter lim="800000"/>
            </a:ln>
            <a:effectLst/>
          </p:spPr>
          <p:txBody>
            <a:bodyPr anchor="ctr"/>
            <a:lstStyle/>
            <a:p>
              <a:pPr algn="ctr" defTabSz="411287">
                <a:defRPr/>
              </a:pPr>
              <a:r>
                <a:rPr lang="ja-JP" altLang="en-US" sz="1080" b="1" kern="0" dirty="0">
                  <a:solidFill>
                    <a:prstClr val="white"/>
                  </a:solidFill>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rPr>
                <a:t>検索</a:t>
              </a:r>
            </a:p>
          </p:txBody>
        </p:sp>
      </p:grpSp>
      <p:sp>
        <p:nvSpPr>
          <p:cNvPr id="23" name="正方形/長方形 22"/>
          <p:cNvSpPr/>
          <p:nvPr/>
        </p:nvSpPr>
        <p:spPr>
          <a:xfrm>
            <a:off x="342146" y="4951967"/>
            <a:ext cx="6475092" cy="577081"/>
          </a:xfrm>
          <a:prstGeom prst="rect">
            <a:avLst/>
          </a:prstGeom>
        </p:spPr>
        <p:txBody>
          <a:bodyPr wrap="square">
            <a:spAutoFit/>
          </a:bodyPr>
          <a:lstStyle/>
          <a:p>
            <a:r>
              <a:rPr lang="ja-JP" altLang="en-US" sz="1050" dirty="0" smtClean="0">
                <a:solidFill>
                  <a:srgbClr val="000000"/>
                </a:solidFill>
                <a:latin typeface="UD デジタル 教科書体 NP-B" panose="02020700000000000000" pitchFamily="18" charset="-128"/>
                <a:ea typeface="UD デジタル 教科書体 NP-B" panose="02020700000000000000" pitchFamily="18" charset="-128"/>
              </a:rPr>
              <a:t>　本校では</a:t>
            </a:r>
            <a:r>
              <a:rPr lang="ja-JP" altLang="en-US" sz="1050" dirty="0">
                <a:solidFill>
                  <a:srgbClr val="000000"/>
                </a:solidFill>
                <a:latin typeface="UD デジタル 教科書体 NP-B" panose="02020700000000000000" pitchFamily="18" charset="-128"/>
                <a:ea typeface="UD デジタル 教科書体 NP-B" panose="02020700000000000000" pitchFamily="18" charset="-128"/>
              </a:rPr>
              <a:t>、めざす学校像</a:t>
            </a:r>
            <a:r>
              <a:rPr lang="ja-JP" altLang="en-US" sz="1050" dirty="0" smtClean="0">
                <a:solidFill>
                  <a:srgbClr val="000000"/>
                </a:solidFill>
                <a:latin typeface="UD デジタル 教科書体 NP-B" panose="02020700000000000000" pitchFamily="18" charset="-128"/>
                <a:ea typeface="UD デジタル 教科書体 NP-B" panose="02020700000000000000" pitchFamily="18" charset="-128"/>
              </a:rPr>
              <a:t>を</a:t>
            </a:r>
            <a:r>
              <a:rPr lang="en-US" altLang="ja-JP" sz="1050" dirty="0" smtClean="0">
                <a:solidFill>
                  <a:srgbClr val="000000"/>
                </a:solidFill>
                <a:latin typeface="UD デジタル 教科書体 NP-B" panose="02020700000000000000" pitchFamily="18" charset="-128"/>
                <a:ea typeface="UD デジタル 教科書体 NP-B" panose="02020700000000000000" pitchFamily="18" charset="-128"/>
              </a:rPr>
              <a:t>『</a:t>
            </a:r>
            <a:r>
              <a:rPr lang="ja-JP" altLang="en-US" sz="1050" dirty="0">
                <a:solidFill>
                  <a:srgbClr val="000000"/>
                </a:solidFill>
                <a:latin typeface="UD デジタル 教科書体 NP-B" panose="02020700000000000000" pitchFamily="18" charset="-128"/>
                <a:ea typeface="UD デジタル 教科書体 NP-B" panose="02020700000000000000" pitchFamily="18" charset="-128"/>
              </a:rPr>
              <a:t>子どもたちとともに「こころ」と「からだ」を育む学校</a:t>
            </a:r>
            <a:r>
              <a:rPr lang="en-US" altLang="ja-JP" sz="1050" dirty="0" smtClean="0">
                <a:solidFill>
                  <a:srgbClr val="000000"/>
                </a:solidFill>
                <a:latin typeface="UD デジタル 教科書体 NP-B" panose="02020700000000000000" pitchFamily="18" charset="-128"/>
                <a:ea typeface="UD デジタル 教科書体 NP-B" panose="02020700000000000000" pitchFamily="18" charset="-128"/>
              </a:rPr>
              <a:t>』</a:t>
            </a:r>
            <a:r>
              <a:rPr lang="ja-JP" altLang="en-US" sz="1050" dirty="0" smtClean="0">
                <a:solidFill>
                  <a:srgbClr val="000000"/>
                </a:solidFill>
                <a:latin typeface="UD デジタル 教科書体 NP-B" panose="02020700000000000000" pitchFamily="18" charset="-128"/>
                <a:ea typeface="UD デジタル 教科書体 NP-B" panose="02020700000000000000" pitchFamily="18" charset="-128"/>
              </a:rPr>
              <a:t>と</a:t>
            </a:r>
            <a:r>
              <a:rPr lang="ja-JP" altLang="en-US" sz="1050" dirty="0">
                <a:solidFill>
                  <a:srgbClr val="000000"/>
                </a:solidFill>
                <a:latin typeface="UD デジタル 教科書体 NP-B" panose="02020700000000000000" pitchFamily="18" charset="-128"/>
                <a:ea typeface="UD デジタル 教科書体 NP-B" panose="02020700000000000000" pitchFamily="18" charset="-128"/>
              </a:rPr>
              <a:t>しています。「</a:t>
            </a:r>
            <a:r>
              <a:rPr lang="en-US" altLang="ja-JP" sz="1050" dirty="0">
                <a:solidFill>
                  <a:srgbClr val="000000"/>
                </a:solidFill>
                <a:latin typeface="UD デジタル 教科書体 NP-B" panose="02020700000000000000" pitchFamily="18" charset="-128"/>
                <a:ea typeface="UD デジタル 教科書体 NP-B" panose="02020700000000000000" pitchFamily="18" charset="-128"/>
              </a:rPr>
              <a:t>〝</a:t>
            </a:r>
            <a:r>
              <a:rPr lang="ja-JP" altLang="en-US" sz="1050" dirty="0">
                <a:solidFill>
                  <a:srgbClr val="000000"/>
                </a:solidFill>
                <a:latin typeface="UD デジタル 教科書体 NP-B" panose="02020700000000000000" pitchFamily="18" charset="-128"/>
                <a:ea typeface="UD デジタル 教科書体 NP-B" panose="02020700000000000000" pitchFamily="18" charset="-128"/>
              </a:rPr>
              <a:t>生きる力</a:t>
            </a:r>
            <a:r>
              <a:rPr lang="en-US" altLang="ja-JP" sz="1050" dirty="0">
                <a:solidFill>
                  <a:srgbClr val="000000"/>
                </a:solidFill>
                <a:latin typeface="UD デジタル 教科書体 NP-B" panose="02020700000000000000" pitchFamily="18" charset="-128"/>
                <a:ea typeface="UD デジタル 教科書体 NP-B" panose="02020700000000000000" pitchFamily="18" charset="-128"/>
              </a:rPr>
              <a:t>″</a:t>
            </a:r>
            <a:r>
              <a:rPr lang="ja-JP" altLang="en-US" sz="1050" dirty="0">
                <a:solidFill>
                  <a:srgbClr val="000000"/>
                </a:solidFill>
                <a:latin typeface="UD デジタル 教科書体 NP-B" panose="02020700000000000000" pitchFamily="18" charset="-128"/>
                <a:ea typeface="UD デジタル 教科書体 NP-B" panose="02020700000000000000" pitchFamily="18" charset="-128"/>
              </a:rPr>
              <a:t>の伸長」「キャリア教育の推進・自立や社会参加の実現」「安全安心な学校づくり」の３つに重点を置き、日々の教育活動を行っています。</a:t>
            </a:r>
            <a:endParaRPr lang="ja-JP" altLang="en-US" sz="1050" dirty="0">
              <a:latin typeface="UD デジタル 教科書体 NP-B" panose="02020700000000000000" pitchFamily="18" charset="-128"/>
              <a:ea typeface="UD デジタル 教科書体 NP-B" panose="02020700000000000000" pitchFamily="18" charset="-128"/>
            </a:endParaRPr>
          </a:p>
        </p:txBody>
      </p:sp>
      <p:pic>
        <p:nvPicPr>
          <p:cNvPr id="2" name="図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9273" y="1569636"/>
            <a:ext cx="859466" cy="859466"/>
          </a:xfrm>
          <a:prstGeom prst="rect">
            <a:avLst/>
          </a:prstGeom>
        </p:spPr>
      </p:pic>
    </p:spTree>
    <p:extLst>
      <p:ext uri="{BB962C8B-B14F-4D97-AF65-F5344CB8AC3E}">
        <p14:creationId xmlns:p14="http://schemas.microsoft.com/office/powerpoint/2010/main" val="15694600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880</TotalTime>
  <Words>799</Words>
  <Application>Microsoft Office PowerPoint</Application>
  <PresentationFormat>ユーザー設定</PresentationFormat>
  <Paragraphs>61</Paragraphs>
  <Slides>2</Slides>
  <Notes>1</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2</vt:i4>
      </vt:variant>
    </vt:vector>
  </HeadingPairs>
  <TitlesOfParts>
    <vt:vector size="16" baseType="lpstr">
      <vt:lpstr>BIZ UDPゴシック</vt:lpstr>
      <vt:lpstr>HGP創英角ｺﾞｼｯｸUB</vt:lpstr>
      <vt:lpstr>HGS創英角ﾎﾟｯﾌﾟ体</vt:lpstr>
      <vt:lpstr>HG丸ｺﾞｼｯｸM-PRO</vt:lpstr>
      <vt:lpstr>ＭＳ Ｐゴシック</vt:lpstr>
      <vt:lpstr>ＭＳ Ｐ明朝</vt:lpstr>
      <vt:lpstr>UD デジタル 教科書体 NK-B</vt:lpstr>
      <vt:lpstr>UD デジタル 教科書体 NP-B</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川上　瑠莉</dc:creator>
  <cp:lastModifiedBy>川田　桃子</cp:lastModifiedBy>
  <cp:revision>156</cp:revision>
  <cp:lastPrinted>2023-09-26T09:32:37Z</cp:lastPrinted>
  <dcterms:created xsi:type="dcterms:W3CDTF">2021-10-19T05:38:20Z</dcterms:created>
  <dcterms:modified xsi:type="dcterms:W3CDTF">2023-09-28T09:48:46Z</dcterms:modified>
</cp:coreProperties>
</file>